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20" r:id="rId3"/>
    <p:sldId id="321" r:id="rId4"/>
    <p:sldId id="322" r:id="rId5"/>
    <p:sldId id="339" r:id="rId6"/>
    <p:sldId id="323" r:id="rId7"/>
    <p:sldId id="324" r:id="rId8"/>
    <p:sldId id="325" r:id="rId9"/>
    <p:sldId id="326" r:id="rId10"/>
    <p:sldId id="327" r:id="rId11"/>
    <p:sldId id="328" r:id="rId12"/>
    <p:sldId id="340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2A3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522F-ADD1-4441-B523-0946F801A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984DB-D623-4963-AAFB-F07DC302D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8BFD-1B29-48C8-A0D6-13F01BA1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A24CA-B879-4D92-A814-B6B9CF5C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4ECB-DC48-419C-B1A4-ECB734EF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67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0CDF-C0E9-4CAC-9333-F92835AE3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D9505-F895-4FC3-A2F3-210820864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CDF16-6A34-4F76-83E1-EA3AC9A8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740C7-DC40-47EE-B2CE-08180944C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3818F-F5CE-4745-A3BE-F1D234DE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1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F2811-C0FF-4993-ABC8-849BBDEE1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F9FE3-CA37-488A-867B-F6C33ADDE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65FA7-1CC1-4F20-B916-477FA279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CB457-8D20-4E55-B776-A9C0C638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F386-FCF4-48DD-89E9-A87FD4D6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15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3157-F4BB-455A-A902-C8F35EC31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5B46A-6086-4769-9B0F-2CA07392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EAE13-D013-49F9-8B9C-4EFA3800D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71C59-D411-42C8-8A42-9190C7B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28E16-C2DB-46BC-928B-94CEA50A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3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03CE-C837-4A9A-B662-B2B530BE4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B0527-3FB3-4255-9112-88AF946DA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E9C0-AD0E-4E51-8C48-A0441E2F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84B68-9820-474B-A524-415CF902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5D976-E80F-4597-BB92-2BD836A13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0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2EDD-88C2-43AE-9F07-134E6C97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A5B66-28FA-4360-8DC2-3BB4435E4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DB48E-541A-453E-8627-F5ACD835C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B790A-B67E-4D22-8C6F-FB81A7A8C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6FDB-59F0-4967-96AF-54ACC1C0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73D66-3D3E-4487-9F74-0E4C9617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3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116E7-46B9-46B9-BD3B-D5C5FB7B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570E4-0513-4896-A1B3-13B2ECD3F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3925A-1816-41F1-89AF-35F9505FE3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FBD44-B3D0-45FD-B620-FEB9B05AE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D6D41-8C79-4644-B3DA-27ABC05C6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4478F-91B2-4EE0-856B-DDE07B75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499D28-9F2F-4306-A618-94813469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5AAE7F-B439-42C3-8027-75B48CA8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43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5C8D-D3E6-42CF-A2C9-6093A56D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B6824-0E6F-4F71-8305-4712E93D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A6114-8297-4A7C-BEB5-12DF883E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DE594-1DE0-4BD7-943F-2E6A1797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34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50020-053F-496A-AC96-80A018F3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353295-EC98-465F-9D0D-FEEAD97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EA919-4F89-4348-B1A2-E7A18A99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2D50-CC70-42A8-9E71-D5E71A48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F637D-0B59-4416-8B85-1C1DF0B6F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100D0-451E-45F6-9A2F-9E200535F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DC5ED-BF8C-4744-B211-A3426199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848AE-D0BC-482C-A3F5-D5D5D523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690E-D31F-46C0-BF80-3F1709AB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2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74D7C-0F56-43DB-BFAB-5014BF70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7D3A8-71D2-4F6A-ADED-178D88A11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12230-8D7C-4009-8940-3489B8273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5C7F2-386C-4EFC-AE72-99668B62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3FA86-810D-43F7-89B4-B9ECBC9CC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2079B6-DFD8-4ED3-BD16-A5DABA10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3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B07C1-82FF-4530-B22E-7A230BB9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6BF1-BF07-4810-AB5D-FBAB66CEE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86A6F-3C7B-4629-B522-A68EA2DAE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DA4A-0622-40E2-A4A6-D5F63204932B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09E80-7A78-4233-A7EC-919F23B62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797B-9940-402D-9C8E-51D2A3818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5FF0-B601-41E1-BCC6-351C37689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4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7EB3506-DAF7-4919-AED1-6ED37B0FF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3" b="100000" l="0" r="86541">
                        <a14:foregroundMark x1="32172" y1="24142" x2="46163" y2="12624"/>
                        <a14:foregroundMark x1="46163" y1="12624" x2="29221" y2="13671"/>
                        <a14:foregroundMark x1="29221" y1="13671" x2="29221" y2="13671"/>
                        <a14:foregroundMark x1="31405" y1="6108" x2="49115" y2="5817"/>
                        <a14:foregroundMark x1="49115" y1="5817" x2="53719" y2="6457"/>
                        <a14:foregroundMark x1="31405" y1="5410" x2="40555" y2="25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952740" y="1504095"/>
            <a:ext cx="4245116" cy="41329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2F2C23-119C-4722-8DD7-4361A90B4063}"/>
              </a:ext>
            </a:extLst>
          </p:cNvPr>
          <p:cNvSpPr/>
          <p:nvPr/>
        </p:nvSpPr>
        <p:spPr>
          <a:xfrm>
            <a:off x="4015725" y="1821440"/>
            <a:ext cx="4367727" cy="3215120"/>
          </a:xfrm>
          <a:prstGeom prst="roundRect">
            <a:avLst/>
          </a:prstGeom>
          <a:solidFill>
            <a:srgbClr val="0DB2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90" y="359617"/>
            <a:ext cx="2913195" cy="2887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438" y="3256399"/>
            <a:ext cx="4442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Spies!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535097-B1B1-4660-91F1-D88C1903443F}"/>
              </a:ext>
            </a:extLst>
          </p:cNvPr>
          <p:cNvSpPr txBox="1"/>
          <p:nvPr/>
        </p:nvSpPr>
        <p:spPr>
          <a:xfrm>
            <a:off x="4450119" y="1516144"/>
            <a:ext cx="350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latin typeface="Bahnschrift" panose="020B0502040204020203" pitchFamily="34" charset="0"/>
            </a:endParaRPr>
          </a:p>
          <a:p>
            <a:pPr algn="ctr"/>
            <a:r>
              <a:rPr lang="en-GB" sz="3600" dirty="0">
                <a:latin typeface="Bahnschrift" panose="020B0502040204020203" pitchFamily="34" charset="0"/>
              </a:rPr>
              <a:t>Learn </a:t>
            </a:r>
          </a:p>
          <a:p>
            <a:pPr algn="ctr"/>
            <a:r>
              <a:rPr lang="en-GB" sz="3600" dirty="0">
                <a:latin typeface="Bahnschrift" panose="020B0502040204020203" pitchFamily="34" charset="0"/>
              </a:rPr>
              <a:t>secret codes and </a:t>
            </a:r>
          </a:p>
          <a:p>
            <a:pPr algn="ctr"/>
            <a:r>
              <a:rPr lang="en-GB" sz="3600" dirty="0">
                <a:latin typeface="Bahnschrift" panose="020B0502040204020203" pitchFamily="34" charset="0"/>
              </a:rPr>
              <a:t>letter locking </a:t>
            </a:r>
            <a:endParaRPr lang="en-GB" sz="5400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225F9-E852-4757-AC74-BCE9B5FEB765}"/>
              </a:ext>
            </a:extLst>
          </p:cNvPr>
          <p:cNvSpPr txBox="1"/>
          <p:nvPr/>
        </p:nvSpPr>
        <p:spPr>
          <a:xfrm>
            <a:off x="3199467" y="629370"/>
            <a:ext cx="6276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Bahnschrift" panose="020B0502040204020203" pitchFamily="34" charset="0"/>
              </a:rPr>
              <a:t>Write like a spy!</a:t>
            </a:r>
          </a:p>
        </p:txBody>
      </p:sp>
    </p:spTree>
    <p:extLst>
      <p:ext uri="{BB962C8B-B14F-4D97-AF65-F5344CB8AC3E}">
        <p14:creationId xmlns:p14="http://schemas.microsoft.com/office/powerpoint/2010/main" val="28082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281975" y="1713783"/>
            <a:ext cx="3046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Your letter is locked and ready to send! 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D85B6F0-2B5E-4E3E-8C08-B5BB294F9197}"/>
              </a:ext>
            </a:extLst>
          </p:cNvPr>
          <p:cNvSpPr/>
          <p:nvPr/>
        </p:nvSpPr>
        <p:spPr>
          <a:xfrm>
            <a:off x="5100320" y="1302788"/>
            <a:ext cx="5994400" cy="2893291"/>
          </a:xfrm>
          <a:custGeom>
            <a:avLst/>
            <a:gdLst>
              <a:gd name="connsiteX0" fmla="*/ 0 w 5994400"/>
              <a:gd name="connsiteY0" fmla="*/ 2893291 h 2893291"/>
              <a:gd name="connsiteX1" fmla="*/ 2997200 w 5994400"/>
              <a:gd name="connsiteY1" fmla="*/ 0 h 2893291"/>
              <a:gd name="connsiteX2" fmla="*/ 5994400 w 5994400"/>
              <a:gd name="connsiteY2" fmla="*/ 2893291 h 2893291"/>
              <a:gd name="connsiteX3" fmla="*/ 0 w 5994400"/>
              <a:gd name="connsiteY3" fmla="*/ 2893291 h 289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4400" h="2893291" extrusionOk="0">
                <a:moveTo>
                  <a:pt x="0" y="2893291"/>
                </a:moveTo>
                <a:cubicBezTo>
                  <a:pt x="1057202" y="2037647"/>
                  <a:pt x="2171478" y="958342"/>
                  <a:pt x="2997200" y="0"/>
                </a:cubicBezTo>
                <a:cubicBezTo>
                  <a:pt x="3726433" y="888647"/>
                  <a:pt x="5623678" y="2417347"/>
                  <a:pt x="5994400" y="2893291"/>
                </a:cubicBezTo>
                <a:cubicBezTo>
                  <a:pt x="3587413" y="3027891"/>
                  <a:pt x="868594" y="2736095"/>
                  <a:pt x="0" y="289329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76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AB34F0-8522-45D1-B9C8-C9AF82595D9D}"/>
              </a:ext>
            </a:extLst>
          </p:cNvPr>
          <p:cNvSpPr/>
          <p:nvPr/>
        </p:nvSpPr>
        <p:spPr>
          <a:xfrm rot="5400000">
            <a:off x="4848693" y="1269995"/>
            <a:ext cx="3934185" cy="2746353"/>
          </a:xfrm>
          <a:custGeom>
            <a:avLst/>
            <a:gdLst>
              <a:gd name="connsiteX0" fmla="*/ 0 w 3934185"/>
              <a:gd name="connsiteY0" fmla="*/ 0 h 2746353"/>
              <a:gd name="connsiteX1" fmla="*/ 3934185 w 3934185"/>
              <a:gd name="connsiteY1" fmla="*/ 0 h 2746353"/>
              <a:gd name="connsiteX2" fmla="*/ 3934185 w 3934185"/>
              <a:gd name="connsiteY2" fmla="*/ 2746353 h 2746353"/>
              <a:gd name="connsiteX3" fmla="*/ 0 w 3934185"/>
              <a:gd name="connsiteY3" fmla="*/ 2746353 h 2746353"/>
              <a:gd name="connsiteX4" fmla="*/ 0 w 3934185"/>
              <a:gd name="connsiteY4" fmla="*/ 0 h 27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185" h="2746353" extrusionOk="0">
                <a:moveTo>
                  <a:pt x="0" y="0"/>
                </a:moveTo>
                <a:cubicBezTo>
                  <a:pt x="1267532" y="118645"/>
                  <a:pt x="3155455" y="116012"/>
                  <a:pt x="3934185" y="0"/>
                </a:cubicBezTo>
                <a:cubicBezTo>
                  <a:pt x="3801303" y="986223"/>
                  <a:pt x="4019136" y="2183291"/>
                  <a:pt x="3934185" y="2746353"/>
                </a:cubicBezTo>
                <a:cubicBezTo>
                  <a:pt x="3500893" y="2880953"/>
                  <a:pt x="1423647" y="2589157"/>
                  <a:pt x="0" y="2746353"/>
                </a:cubicBezTo>
                <a:cubicBezTo>
                  <a:pt x="-20187" y="1484830"/>
                  <a:pt x="-152480" y="6778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341120" y="1777696"/>
            <a:ext cx="3373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Now take your second sheet of paper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6C45010-97F8-4707-8E9A-3F4DA169DD74}"/>
              </a:ext>
            </a:extLst>
          </p:cNvPr>
          <p:cNvSpPr/>
          <p:nvPr/>
        </p:nvSpPr>
        <p:spPr>
          <a:xfrm rot="3074897">
            <a:off x="9022080" y="1087612"/>
            <a:ext cx="3576320" cy="1574799"/>
          </a:xfrm>
          <a:custGeom>
            <a:avLst/>
            <a:gdLst>
              <a:gd name="connsiteX0" fmla="*/ 0 w 3576320"/>
              <a:gd name="connsiteY0" fmla="*/ 1574799 h 1574799"/>
              <a:gd name="connsiteX1" fmla="*/ 1788160 w 3576320"/>
              <a:gd name="connsiteY1" fmla="*/ 0 h 1574799"/>
              <a:gd name="connsiteX2" fmla="*/ 3576320 w 3576320"/>
              <a:gd name="connsiteY2" fmla="*/ 1574799 h 1574799"/>
              <a:gd name="connsiteX3" fmla="*/ 0 w 3576320"/>
              <a:gd name="connsiteY3" fmla="*/ 1574799 h 157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320" h="1574799" extrusionOk="0">
                <a:moveTo>
                  <a:pt x="0" y="1574799"/>
                </a:moveTo>
                <a:cubicBezTo>
                  <a:pt x="618681" y="1188034"/>
                  <a:pt x="1427159" y="472514"/>
                  <a:pt x="1788160" y="0"/>
                </a:cubicBezTo>
                <a:cubicBezTo>
                  <a:pt x="1950025" y="319619"/>
                  <a:pt x="2999112" y="953264"/>
                  <a:pt x="3576320" y="1574799"/>
                </a:cubicBezTo>
                <a:cubicBezTo>
                  <a:pt x="2338330" y="1709399"/>
                  <a:pt x="1473056" y="1417603"/>
                  <a:pt x="0" y="1574799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0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098646" y="362674"/>
            <a:ext cx="5102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ahnschrift" panose="020B0502040204020203" pitchFamily="34" charset="0"/>
              </a:rPr>
              <a:t>Message 2</a:t>
            </a:r>
          </a:p>
          <a:p>
            <a:endParaRPr lang="en-GB" sz="2800" b="1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In your book write another message to a spy.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Your message must have only 3 or 4 words.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 can copy one of these messages if you like, or make up your own. </a:t>
            </a:r>
          </a:p>
        </p:txBody>
      </p:sp>
      <p:pic>
        <p:nvPicPr>
          <p:cNvPr id="8" name="Picture 7" descr="A close up of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F95FA915-C1D2-414A-B9BF-446B386E9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5" b="92759" l="5462" r="93764">
                        <a14:foregroundMark x1="7806" y1="87500" x2="7965" y2="7767"/>
                        <a14:foregroundMark x1="5462" y1="11529" x2="7351" y2="6675"/>
                        <a14:foregroundMark x1="6099" y1="54571" x2="6099" y2="41383"/>
                        <a14:foregroundMark x1="6395" y1="89037" x2="23896" y2="91788"/>
                        <a14:foregroundMark x1="23896" y1="91788" x2="30542" y2="91262"/>
                        <a14:foregroundMark x1="93355" y1="91100" x2="92808" y2="59021"/>
                        <a14:foregroundMark x1="52276" y1="6675" x2="55712" y2="6675"/>
                        <a14:foregroundMark x1="65863" y1="7241" x2="67342" y2="6675"/>
                        <a14:foregroundMark x1="6168" y1="70712" x2="6168" y2="68204"/>
                        <a14:foregroundMark x1="6236" y1="58617" x2="6236" y2="55704"/>
                        <a14:foregroundMark x1="92421" y1="92759" x2="93764" y2="91788"/>
                        <a14:foregroundMark x1="93673" y1="37905" x2="93650" y2="11893"/>
                        <a14:foregroundMark x1="93650" y1="11893" x2="91488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25" t="7778" r="6168" b="6944"/>
          <a:stretch/>
        </p:blipFill>
        <p:spPr>
          <a:xfrm rot="16200000">
            <a:off x="6586449" y="532676"/>
            <a:ext cx="5080713" cy="449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CAC5A-3B67-465C-8366-F08919906CCC}"/>
              </a:ext>
            </a:extLst>
          </p:cNvPr>
          <p:cNvSpPr txBox="1"/>
          <p:nvPr/>
        </p:nvSpPr>
        <p:spPr>
          <a:xfrm>
            <a:off x="7017017" y="824339"/>
            <a:ext cx="421957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Send news now.</a:t>
            </a:r>
          </a:p>
          <a:p>
            <a:endParaRPr lang="en-GB" sz="3200" i="1" dirty="0"/>
          </a:p>
          <a:p>
            <a:r>
              <a:rPr lang="en-GB" sz="3200" i="1" dirty="0"/>
              <a:t>I will arrive Thursday.</a:t>
            </a:r>
          </a:p>
          <a:p>
            <a:endParaRPr lang="en-GB" sz="3200" i="1" dirty="0"/>
          </a:p>
          <a:p>
            <a:r>
              <a:rPr lang="en-GB" sz="3200" i="1" dirty="0"/>
              <a:t>Reply with invisible ink</a:t>
            </a:r>
          </a:p>
          <a:p>
            <a:endParaRPr lang="en-GB" sz="3200" i="1" dirty="0"/>
          </a:p>
          <a:p>
            <a:r>
              <a:rPr lang="en-GB" sz="3200" i="1" dirty="0"/>
              <a:t>Sending gold tomorrow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49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AB34F0-8522-45D1-B9C8-C9AF82595D9D}"/>
              </a:ext>
            </a:extLst>
          </p:cNvPr>
          <p:cNvSpPr/>
          <p:nvPr/>
        </p:nvSpPr>
        <p:spPr>
          <a:xfrm rot="5400000">
            <a:off x="6041150" y="1558398"/>
            <a:ext cx="3934185" cy="2746353"/>
          </a:xfrm>
          <a:custGeom>
            <a:avLst/>
            <a:gdLst>
              <a:gd name="connsiteX0" fmla="*/ 0 w 3934185"/>
              <a:gd name="connsiteY0" fmla="*/ 0 h 2746353"/>
              <a:gd name="connsiteX1" fmla="*/ 3934185 w 3934185"/>
              <a:gd name="connsiteY1" fmla="*/ 0 h 2746353"/>
              <a:gd name="connsiteX2" fmla="*/ 3934185 w 3934185"/>
              <a:gd name="connsiteY2" fmla="*/ 2746353 h 2746353"/>
              <a:gd name="connsiteX3" fmla="*/ 0 w 3934185"/>
              <a:gd name="connsiteY3" fmla="*/ 2746353 h 2746353"/>
              <a:gd name="connsiteX4" fmla="*/ 0 w 3934185"/>
              <a:gd name="connsiteY4" fmla="*/ 0 h 27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185" h="2746353" extrusionOk="0">
                <a:moveTo>
                  <a:pt x="0" y="0"/>
                </a:moveTo>
                <a:cubicBezTo>
                  <a:pt x="1267532" y="118645"/>
                  <a:pt x="3155455" y="116012"/>
                  <a:pt x="3934185" y="0"/>
                </a:cubicBezTo>
                <a:cubicBezTo>
                  <a:pt x="3801303" y="986223"/>
                  <a:pt x="4019136" y="2183291"/>
                  <a:pt x="3934185" y="2746353"/>
                </a:cubicBezTo>
                <a:cubicBezTo>
                  <a:pt x="3500893" y="2880953"/>
                  <a:pt x="1423647" y="2589157"/>
                  <a:pt x="0" y="2746353"/>
                </a:cubicBezTo>
                <a:cubicBezTo>
                  <a:pt x="-20187" y="1484830"/>
                  <a:pt x="-152480" y="6778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2116455" y="1089356"/>
            <a:ext cx="3373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ahnschrift" panose="020B0502040204020203" pitchFamily="34" charset="0"/>
              </a:rPr>
              <a:t>Message 2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pPr algn="ctr"/>
            <a:r>
              <a:rPr lang="en-GB" sz="2800" dirty="0">
                <a:latin typeface="Bahnschrift" panose="020B0502040204020203" pitchFamily="34" charset="0"/>
              </a:rPr>
              <a:t>Now use the </a:t>
            </a:r>
            <a:r>
              <a:rPr lang="en-GB" sz="2800" dirty="0" err="1">
                <a:latin typeface="Bahnschrift" panose="020B0502040204020203" pitchFamily="34" charset="0"/>
              </a:rPr>
              <a:t>heterogram</a:t>
            </a:r>
            <a:r>
              <a:rPr lang="en-GB" sz="2800" dirty="0">
                <a:latin typeface="Bahnschrift" panose="020B0502040204020203" pitchFamily="34" charset="0"/>
              </a:rPr>
              <a:t> cipher to code your message</a:t>
            </a:r>
          </a:p>
        </p:txBody>
      </p:sp>
    </p:spTree>
    <p:extLst>
      <p:ext uri="{BB962C8B-B14F-4D97-AF65-F5344CB8AC3E}">
        <p14:creationId xmlns:p14="http://schemas.microsoft.com/office/powerpoint/2010/main" val="423304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AB34F0-8522-45D1-B9C8-C9AF82595D9D}"/>
              </a:ext>
            </a:extLst>
          </p:cNvPr>
          <p:cNvSpPr/>
          <p:nvPr/>
        </p:nvSpPr>
        <p:spPr>
          <a:xfrm rot="5400000">
            <a:off x="4848693" y="1269995"/>
            <a:ext cx="3934185" cy="2746353"/>
          </a:xfrm>
          <a:custGeom>
            <a:avLst/>
            <a:gdLst>
              <a:gd name="connsiteX0" fmla="*/ 0 w 3934185"/>
              <a:gd name="connsiteY0" fmla="*/ 0 h 2746353"/>
              <a:gd name="connsiteX1" fmla="*/ 3934185 w 3934185"/>
              <a:gd name="connsiteY1" fmla="*/ 0 h 2746353"/>
              <a:gd name="connsiteX2" fmla="*/ 3934185 w 3934185"/>
              <a:gd name="connsiteY2" fmla="*/ 2746353 h 2746353"/>
              <a:gd name="connsiteX3" fmla="*/ 0 w 3934185"/>
              <a:gd name="connsiteY3" fmla="*/ 2746353 h 2746353"/>
              <a:gd name="connsiteX4" fmla="*/ 0 w 3934185"/>
              <a:gd name="connsiteY4" fmla="*/ 0 h 27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185" h="2746353" extrusionOk="0">
                <a:moveTo>
                  <a:pt x="0" y="0"/>
                </a:moveTo>
                <a:cubicBezTo>
                  <a:pt x="1267532" y="118645"/>
                  <a:pt x="3155455" y="116012"/>
                  <a:pt x="3934185" y="0"/>
                </a:cubicBezTo>
                <a:cubicBezTo>
                  <a:pt x="3801303" y="986223"/>
                  <a:pt x="4019136" y="2183291"/>
                  <a:pt x="3934185" y="2746353"/>
                </a:cubicBezTo>
                <a:cubicBezTo>
                  <a:pt x="3500893" y="2880953"/>
                  <a:pt x="1423647" y="2589157"/>
                  <a:pt x="0" y="2746353"/>
                </a:cubicBezTo>
                <a:cubicBezTo>
                  <a:pt x="-20187" y="1484830"/>
                  <a:pt x="-152480" y="6778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091844" y="814422"/>
            <a:ext cx="3373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ahnschrift" panose="020B0502040204020203" pitchFamily="34" charset="0"/>
              </a:rPr>
              <a:t>Message 2</a:t>
            </a:r>
          </a:p>
          <a:p>
            <a:pPr algn="ctr"/>
            <a:r>
              <a:rPr lang="en-GB" sz="2800" b="1" dirty="0">
                <a:latin typeface="Bahnschrift" panose="020B0502040204020203" pitchFamily="34" charset="0"/>
              </a:rPr>
              <a:t>Lock your letter!</a:t>
            </a:r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Cut a long triangular piece off the bottom of your message like this. This will become your paper lock.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1602E18-FD71-4464-919E-8B1D5C674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1796">
            <a:off x="4912389" y="4002592"/>
            <a:ext cx="1006998" cy="100699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58CFFB-DAD6-44D5-B333-6818994A1C1D}"/>
              </a:ext>
            </a:extLst>
          </p:cNvPr>
          <p:cNvCxnSpPr>
            <a:cxnSpLocks/>
          </p:cNvCxnSpPr>
          <p:nvPr/>
        </p:nvCxnSpPr>
        <p:spPr>
          <a:xfrm flipV="1">
            <a:off x="5442609" y="4097438"/>
            <a:ext cx="2682819" cy="51282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18ABF90-8E68-4411-8583-80697A2A2204}"/>
              </a:ext>
            </a:extLst>
          </p:cNvPr>
          <p:cNvSpPr/>
          <p:nvPr/>
        </p:nvSpPr>
        <p:spPr>
          <a:xfrm>
            <a:off x="9856381" y="1158949"/>
            <a:ext cx="723014" cy="320313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63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402080" y="822656"/>
            <a:ext cx="3373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Fold the piece of paper in half along the short edge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B8CE37-5695-4D43-AC83-6AED672BA08F}"/>
              </a:ext>
            </a:extLst>
          </p:cNvPr>
          <p:cNvGrpSpPr/>
          <p:nvPr/>
        </p:nvGrpSpPr>
        <p:grpSpPr>
          <a:xfrm>
            <a:off x="5370178" y="676079"/>
            <a:ext cx="3157870" cy="4352089"/>
            <a:chOff x="5370178" y="676079"/>
            <a:chExt cx="3157870" cy="435208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1AB34F0-8522-45D1-B9C8-C9AF82595D9D}"/>
                </a:ext>
              </a:extLst>
            </p:cNvPr>
            <p:cNvSpPr/>
            <p:nvPr/>
          </p:nvSpPr>
          <p:spPr>
            <a:xfrm rot="5400000">
              <a:off x="4848693" y="1269995"/>
              <a:ext cx="3934185" cy="2746353"/>
            </a:xfrm>
            <a:custGeom>
              <a:avLst/>
              <a:gdLst>
                <a:gd name="connsiteX0" fmla="*/ 0 w 3934185"/>
                <a:gd name="connsiteY0" fmla="*/ 0 h 2746353"/>
                <a:gd name="connsiteX1" fmla="*/ 3934185 w 3934185"/>
                <a:gd name="connsiteY1" fmla="*/ 0 h 2746353"/>
                <a:gd name="connsiteX2" fmla="*/ 3934185 w 3934185"/>
                <a:gd name="connsiteY2" fmla="*/ 2746353 h 2746353"/>
                <a:gd name="connsiteX3" fmla="*/ 0 w 3934185"/>
                <a:gd name="connsiteY3" fmla="*/ 2746353 h 2746353"/>
                <a:gd name="connsiteX4" fmla="*/ 0 w 3934185"/>
                <a:gd name="connsiteY4" fmla="*/ 0 h 274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4185" h="2746353" extrusionOk="0">
                  <a:moveTo>
                    <a:pt x="0" y="0"/>
                  </a:moveTo>
                  <a:cubicBezTo>
                    <a:pt x="1267532" y="118645"/>
                    <a:pt x="3155455" y="116012"/>
                    <a:pt x="3934185" y="0"/>
                  </a:cubicBezTo>
                  <a:cubicBezTo>
                    <a:pt x="3801303" y="986223"/>
                    <a:pt x="4019136" y="2183291"/>
                    <a:pt x="3934185" y="2746353"/>
                  </a:cubicBezTo>
                  <a:cubicBezTo>
                    <a:pt x="3500893" y="2880953"/>
                    <a:pt x="1423647" y="2589157"/>
                    <a:pt x="0" y="2746353"/>
                  </a:cubicBezTo>
                  <a:cubicBezTo>
                    <a:pt x="-20187" y="1484830"/>
                    <a:pt x="-152480" y="677845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D6940E-5354-4D10-8614-E35297C15DD4}"/>
                </a:ext>
              </a:extLst>
            </p:cNvPr>
            <p:cNvSpPr/>
            <p:nvPr/>
          </p:nvSpPr>
          <p:spPr>
            <a:xfrm rot="20969194">
              <a:off x="5370178" y="4291784"/>
              <a:ext cx="3157870" cy="736384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723CFD-356A-480C-8FA1-FE791B03122B}"/>
              </a:ext>
            </a:extLst>
          </p:cNvPr>
          <p:cNvCxnSpPr>
            <a:cxnSpLocks/>
          </p:cNvCxnSpPr>
          <p:nvPr/>
        </p:nvCxnSpPr>
        <p:spPr>
          <a:xfrm flipV="1">
            <a:off x="5442609" y="4068726"/>
            <a:ext cx="2673577" cy="498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5E606BF-A9E4-4437-AD61-01316CC4C83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954227" y="2367200"/>
            <a:ext cx="3686008" cy="303764"/>
          </a:xfrm>
          <a:prstGeom prst="curvedConnector3">
            <a:avLst>
              <a:gd name="adj1" fmla="val -19518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107E55-7BEB-476E-A512-7960A5BC8E13}"/>
              </a:ext>
            </a:extLst>
          </p:cNvPr>
          <p:cNvCxnSpPr>
            <a:cxnSpLocks/>
          </p:cNvCxnSpPr>
          <p:nvPr/>
        </p:nvCxnSpPr>
        <p:spPr>
          <a:xfrm>
            <a:off x="5541846" y="2643172"/>
            <a:ext cx="257434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39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402080" y="822656"/>
            <a:ext cx="3373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Fold the piece of paper in half along the short edge again.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DA423-0814-4E2B-A56C-552AFA1A2A7B}"/>
              </a:ext>
            </a:extLst>
          </p:cNvPr>
          <p:cNvSpPr/>
          <p:nvPr/>
        </p:nvSpPr>
        <p:spPr>
          <a:xfrm rot="5400000">
            <a:off x="6829725" y="1428388"/>
            <a:ext cx="1927878" cy="2679402"/>
          </a:xfrm>
          <a:custGeom>
            <a:avLst/>
            <a:gdLst>
              <a:gd name="connsiteX0" fmla="*/ 0 w 1927878"/>
              <a:gd name="connsiteY0" fmla="*/ 0 h 2679402"/>
              <a:gd name="connsiteX1" fmla="*/ 1927878 w 1927878"/>
              <a:gd name="connsiteY1" fmla="*/ 0 h 2679402"/>
              <a:gd name="connsiteX2" fmla="*/ 1927878 w 1927878"/>
              <a:gd name="connsiteY2" fmla="*/ 2679402 h 2679402"/>
              <a:gd name="connsiteX3" fmla="*/ 0 w 1927878"/>
              <a:gd name="connsiteY3" fmla="*/ 2679402 h 2679402"/>
              <a:gd name="connsiteX4" fmla="*/ 0 w 1927878"/>
              <a:gd name="connsiteY4" fmla="*/ 0 h 267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78" h="2679402" extrusionOk="0">
                <a:moveTo>
                  <a:pt x="0" y="0"/>
                </a:moveTo>
                <a:cubicBezTo>
                  <a:pt x="609955" y="118645"/>
                  <a:pt x="1534359" y="116012"/>
                  <a:pt x="1927878" y="0"/>
                </a:cubicBezTo>
                <a:cubicBezTo>
                  <a:pt x="1794996" y="598089"/>
                  <a:pt x="2012829" y="1922509"/>
                  <a:pt x="1927878" y="2679402"/>
                </a:cubicBezTo>
                <a:cubicBezTo>
                  <a:pt x="1143978" y="2814002"/>
                  <a:pt x="615502" y="2522206"/>
                  <a:pt x="0" y="2679402"/>
                </a:cubicBezTo>
                <a:cubicBezTo>
                  <a:pt x="-20187" y="1817511"/>
                  <a:pt x="-152480" y="61700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2E375104-1E3C-4D16-B319-103824CF5BAA}"/>
              </a:ext>
            </a:extLst>
          </p:cNvPr>
          <p:cNvCxnSpPr>
            <a:cxnSpLocks/>
            <a:stCxn id="12" idx="2"/>
          </p:cNvCxnSpPr>
          <p:nvPr/>
        </p:nvCxnSpPr>
        <p:spPr>
          <a:xfrm rot="10800000" flipH="1" flipV="1">
            <a:off x="6453962" y="2768088"/>
            <a:ext cx="1967023" cy="166497"/>
          </a:xfrm>
          <a:prstGeom prst="curvedConnector3">
            <a:avLst>
              <a:gd name="adj1" fmla="val -49816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5539AA-13BA-480B-9312-E2D190F930B1}"/>
              </a:ext>
            </a:extLst>
          </p:cNvPr>
          <p:cNvCxnSpPr>
            <a:cxnSpLocks/>
          </p:cNvCxnSpPr>
          <p:nvPr/>
        </p:nvCxnSpPr>
        <p:spPr>
          <a:xfrm>
            <a:off x="7836195" y="1804150"/>
            <a:ext cx="0" cy="192787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518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402080" y="822656"/>
            <a:ext cx="3373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Now your piece of paper is folded into quarters.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Fold it again along the long edge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DA423-0814-4E2B-A56C-552AFA1A2A7B}"/>
              </a:ext>
            </a:extLst>
          </p:cNvPr>
          <p:cNvSpPr/>
          <p:nvPr/>
        </p:nvSpPr>
        <p:spPr>
          <a:xfrm rot="10800000">
            <a:off x="7208502" y="1175138"/>
            <a:ext cx="1927878" cy="2679402"/>
          </a:xfrm>
          <a:custGeom>
            <a:avLst/>
            <a:gdLst>
              <a:gd name="connsiteX0" fmla="*/ 0 w 1927878"/>
              <a:gd name="connsiteY0" fmla="*/ 0 h 2679402"/>
              <a:gd name="connsiteX1" fmla="*/ 1927878 w 1927878"/>
              <a:gd name="connsiteY1" fmla="*/ 0 h 2679402"/>
              <a:gd name="connsiteX2" fmla="*/ 1927878 w 1927878"/>
              <a:gd name="connsiteY2" fmla="*/ 2679402 h 2679402"/>
              <a:gd name="connsiteX3" fmla="*/ 0 w 1927878"/>
              <a:gd name="connsiteY3" fmla="*/ 2679402 h 2679402"/>
              <a:gd name="connsiteX4" fmla="*/ 0 w 1927878"/>
              <a:gd name="connsiteY4" fmla="*/ 0 h 267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78" h="2679402" extrusionOk="0">
                <a:moveTo>
                  <a:pt x="0" y="0"/>
                </a:moveTo>
                <a:cubicBezTo>
                  <a:pt x="609955" y="118645"/>
                  <a:pt x="1534359" y="116012"/>
                  <a:pt x="1927878" y="0"/>
                </a:cubicBezTo>
                <a:cubicBezTo>
                  <a:pt x="1794996" y="598089"/>
                  <a:pt x="2012829" y="1922509"/>
                  <a:pt x="1927878" y="2679402"/>
                </a:cubicBezTo>
                <a:cubicBezTo>
                  <a:pt x="1143978" y="2814002"/>
                  <a:pt x="615502" y="2522206"/>
                  <a:pt x="0" y="2679402"/>
                </a:cubicBezTo>
                <a:cubicBezTo>
                  <a:pt x="-20187" y="1817511"/>
                  <a:pt x="-152480" y="61700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2E375104-1E3C-4D16-B319-103824CF5BAA}"/>
              </a:ext>
            </a:extLst>
          </p:cNvPr>
          <p:cNvCxnSpPr>
            <a:cxnSpLocks/>
          </p:cNvCxnSpPr>
          <p:nvPr/>
        </p:nvCxnSpPr>
        <p:spPr>
          <a:xfrm>
            <a:off x="7208502" y="2514839"/>
            <a:ext cx="1927878" cy="164566"/>
          </a:xfrm>
          <a:prstGeom prst="curvedConnector3">
            <a:avLst>
              <a:gd name="adj1" fmla="val -65818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B3F72-CF3F-49D7-A8C8-B444D818DFF7}"/>
              </a:ext>
            </a:extLst>
          </p:cNvPr>
          <p:cNvCxnSpPr>
            <a:stCxn id="12" idx="2"/>
          </p:cNvCxnSpPr>
          <p:nvPr/>
        </p:nvCxnSpPr>
        <p:spPr>
          <a:xfrm>
            <a:off x="8172441" y="1175138"/>
            <a:ext cx="0" cy="25889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7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380815" y="386721"/>
            <a:ext cx="3373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Make a cut near the top, almost half way across.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DA423-0814-4E2B-A56C-552AFA1A2A7B}"/>
              </a:ext>
            </a:extLst>
          </p:cNvPr>
          <p:cNvSpPr/>
          <p:nvPr/>
        </p:nvSpPr>
        <p:spPr>
          <a:xfrm rot="10800000">
            <a:off x="7982806" y="1254642"/>
            <a:ext cx="1588248" cy="3439870"/>
          </a:xfrm>
          <a:custGeom>
            <a:avLst/>
            <a:gdLst>
              <a:gd name="connsiteX0" fmla="*/ 0 w 1588248"/>
              <a:gd name="connsiteY0" fmla="*/ 0 h 3439870"/>
              <a:gd name="connsiteX1" fmla="*/ 1588248 w 1588248"/>
              <a:gd name="connsiteY1" fmla="*/ 0 h 3439870"/>
              <a:gd name="connsiteX2" fmla="*/ 1588248 w 1588248"/>
              <a:gd name="connsiteY2" fmla="*/ 3439870 h 3439870"/>
              <a:gd name="connsiteX3" fmla="*/ 0 w 1588248"/>
              <a:gd name="connsiteY3" fmla="*/ 3439870 h 3439870"/>
              <a:gd name="connsiteX4" fmla="*/ 0 w 1588248"/>
              <a:gd name="connsiteY4" fmla="*/ 0 h 3439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248" h="3439870" extrusionOk="0">
                <a:moveTo>
                  <a:pt x="0" y="0"/>
                </a:moveTo>
                <a:cubicBezTo>
                  <a:pt x="716862" y="5134"/>
                  <a:pt x="1319746" y="96007"/>
                  <a:pt x="1588248" y="0"/>
                </a:cubicBezTo>
                <a:cubicBezTo>
                  <a:pt x="1455366" y="628332"/>
                  <a:pt x="1673199" y="2126104"/>
                  <a:pt x="1588248" y="3439870"/>
                </a:cubicBezTo>
                <a:cubicBezTo>
                  <a:pt x="981640" y="3493775"/>
                  <a:pt x="242672" y="3371779"/>
                  <a:pt x="0" y="3439870"/>
                </a:cubicBezTo>
                <a:cubicBezTo>
                  <a:pt x="-20187" y="2527689"/>
                  <a:pt x="-152480" y="170821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3AE686C-8219-4BC4-B827-1699DFBFA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3303" y="1657686"/>
            <a:ext cx="1006998" cy="100699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ED0E58-7197-498D-A2FF-A974B9DEDAD3}"/>
              </a:ext>
            </a:extLst>
          </p:cNvPr>
          <p:cNvCxnSpPr>
            <a:cxnSpLocks/>
          </p:cNvCxnSpPr>
          <p:nvPr/>
        </p:nvCxnSpPr>
        <p:spPr>
          <a:xfrm>
            <a:off x="7982806" y="2030819"/>
            <a:ext cx="533873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9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2333000" y="655525"/>
            <a:ext cx="3373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Open out your piece of paper.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 have cut a slit in the middle.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DA423-0814-4E2B-A56C-552AFA1A2A7B}"/>
              </a:ext>
            </a:extLst>
          </p:cNvPr>
          <p:cNvSpPr/>
          <p:nvPr/>
        </p:nvSpPr>
        <p:spPr>
          <a:xfrm rot="10800000">
            <a:off x="7208502" y="1175138"/>
            <a:ext cx="1927878" cy="2679402"/>
          </a:xfrm>
          <a:custGeom>
            <a:avLst/>
            <a:gdLst>
              <a:gd name="connsiteX0" fmla="*/ 0 w 1927878"/>
              <a:gd name="connsiteY0" fmla="*/ 0 h 2679402"/>
              <a:gd name="connsiteX1" fmla="*/ 1927878 w 1927878"/>
              <a:gd name="connsiteY1" fmla="*/ 0 h 2679402"/>
              <a:gd name="connsiteX2" fmla="*/ 1927878 w 1927878"/>
              <a:gd name="connsiteY2" fmla="*/ 2679402 h 2679402"/>
              <a:gd name="connsiteX3" fmla="*/ 0 w 1927878"/>
              <a:gd name="connsiteY3" fmla="*/ 2679402 h 2679402"/>
              <a:gd name="connsiteX4" fmla="*/ 0 w 1927878"/>
              <a:gd name="connsiteY4" fmla="*/ 0 h 267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7878" h="2679402" extrusionOk="0">
                <a:moveTo>
                  <a:pt x="0" y="0"/>
                </a:moveTo>
                <a:cubicBezTo>
                  <a:pt x="609955" y="118645"/>
                  <a:pt x="1534359" y="116012"/>
                  <a:pt x="1927878" y="0"/>
                </a:cubicBezTo>
                <a:cubicBezTo>
                  <a:pt x="1794996" y="598089"/>
                  <a:pt x="2012829" y="1922509"/>
                  <a:pt x="1927878" y="2679402"/>
                </a:cubicBezTo>
                <a:cubicBezTo>
                  <a:pt x="1143978" y="2814002"/>
                  <a:pt x="615502" y="2522206"/>
                  <a:pt x="0" y="2679402"/>
                </a:cubicBezTo>
                <a:cubicBezTo>
                  <a:pt x="-20187" y="1817511"/>
                  <a:pt x="-152480" y="61700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B3F72-CF3F-49D7-A8C8-B444D818DFF7}"/>
              </a:ext>
            </a:extLst>
          </p:cNvPr>
          <p:cNvCxnSpPr>
            <a:stCxn id="12" idx="2"/>
          </p:cNvCxnSpPr>
          <p:nvPr/>
        </p:nvCxnSpPr>
        <p:spPr>
          <a:xfrm>
            <a:off x="8172441" y="1175138"/>
            <a:ext cx="0" cy="25889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868839-2B8F-4E60-BAC8-814C802D379E}"/>
              </a:ext>
            </a:extLst>
          </p:cNvPr>
          <p:cNvCxnSpPr>
            <a:cxnSpLocks/>
          </p:cNvCxnSpPr>
          <p:nvPr/>
        </p:nvCxnSpPr>
        <p:spPr>
          <a:xfrm>
            <a:off x="7943939" y="1786270"/>
            <a:ext cx="457003" cy="0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5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41" y="5665715"/>
            <a:ext cx="1208978" cy="119886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BB2FF1C-4975-428F-BEB8-C1B14FECF0FA}"/>
              </a:ext>
            </a:extLst>
          </p:cNvPr>
          <p:cNvGrpSpPr/>
          <p:nvPr/>
        </p:nvGrpSpPr>
        <p:grpSpPr>
          <a:xfrm>
            <a:off x="5370436" y="1108308"/>
            <a:ext cx="6117021" cy="3711202"/>
            <a:chOff x="2921876" y="903890"/>
            <a:chExt cx="6117021" cy="37112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1AB34F0-8522-45D1-B9C8-C9AF82595D9D}"/>
                </a:ext>
              </a:extLst>
            </p:cNvPr>
            <p:cNvSpPr/>
            <p:nvPr/>
          </p:nvSpPr>
          <p:spPr>
            <a:xfrm>
              <a:off x="2921876" y="903890"/>
              <a:ext cx="6117021" cy="3541986"/>
            </a:xfrm>
            <a:custGeom>
              <a:avLst/>
              <a:gdLst>
                <a:gd name="connsiteX0" fmla="*/ 0 w 6117021"/>
                <a:gd name="connsiteY0" fmla="*/ 0 h 3541986"/>
                <a:gd name="connsiteX1" fmla="*/ 6117021 w 6117021"/>
                <a:gd name="connsiteY1" fmla="*/ 0 h 3541986"/>
                <a:gd name="connsiteX2" fmla="*/ 6117021 w 6117021"/>
                <a:gd name="connsiteY2" fmla="*/ 3541986 h 3541986"/>
                <a:gd name="connsiteX3" fmla="*/ 0 w 6117021"/>
                <a:gd name="connsiteY3" fmla="*/ 3541986 h 3541986"/>
                <a:gd name="connsiteX4" fmla="*/ 0 w 6117021"/>
                <a:gd name="connsiteY4" fmla="*/ 0 h 354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7021" h="3541986" extrusionOk="0">
                  <a:moveTo>
                    <a:pt x="0" y="0"/>
                  </a:moveTo>
                  <a:cubicBezTo>
                    <a:pt x="1882048" y="118645"/>
                    <a:pt x="4054820" y="116012"/>
                    <a:pt x="6117021" y="0"/>
                  </a:cubicBezTo>
                  <a:cubicBezTo>
                    <a:pt x="5984139" y="818763"/>
                    <a:pt x="6201972" y="2093727"/>
                    <a:pt x="6117021" y="3541986"/>
                  </a:cubicBezTo>
                  <a:cubicBezTo>
                    <a:pt x="5362701" y="3676586"/>
                    <a:pt x="1822727" y="3384790"/>
                    <a:pt x="0" y="3541986"/>
                  </a:cubicBezTo>
                  <a:cubicBezTo>
                    <a:pt x="-20187" y="2718527"/>
                    <a:pt x="-152480" y="702699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361E099-CD93-4DCB-99CA-E3FC5D6CDF7F}"/>
                </a:ext>
              </a:extLst>
            </p:cNvPr>
            <p:cNvCxnSpPr>
              <a:cxnSpLocks/>
              <a:endCxn id="2" idx="2"/>
            </p:cNvCxnSpPr>
            <p:nvPr/>
          </p:nvCxnSpPr>
          <p:spPr>
            <a:xfrm>
              <a:off x="5980387" y="1046480"/>
              <a:ext cx="0" cy="3399396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AEAD8EFC-9C18-4225-8131-5C0329A0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888" y="3608094"/>
              <a:ext cx="1006998" cy="10069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107440" y="1787810"/>
            <a:ext cx="33731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Fold  a sheet of A4 paper in half  along the short edge then cut along the fold.</a:t>
            </a:r>
          </a:p>
        </p:txBody>
      </p:sp>
    </p:spTree>
    <p:extLst>
      <p:ext uri="{BB962C8B-B14F-4D97-AF65-F5344CB8AC3E}">
        <p14:creationId xmlns:p14="http://schemas.microsoft.com/office/powerpoint/2010/main" val="43635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2E129E-A9AC-464D-9414-BCEB937D0C69}"/>
              </a:ext>
            </a:extLst>
          </p:cNvPr>
          <p:cNvSpPr/>
          <p:nvPr/>
        </p:nvSpPr>
        <p:spPr>
          <a:xfrm>
            <a:off x="4245422" y="2083220"/>
            <a:ext cx="564747" cy="160551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402080" y="822656"/>
            <a:ext cx="3373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Push your paper lock into the slit, pointed end first.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Pull the pointed end out and fold it over the front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4B3F72-CF3F-49D7-A8C8-B444D818DFF7}"/>
              </a:ext>
            </a:extLst>
          </p:cNvPr>
          <p:cNvCxnSpPr>
            <a:stCxn id="12" idx="2"/>
          </p:cNvCxnSpPr>
          <p:nvPr/>
        </p:nvCxnSpPr>
        <p:spPr>
          <a:xfrm>
            <a:off x="6598822" y="1196403"/>
            <a:ext cx="0" cy="25889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BF5BE9DE-3D4D-44F4-9806-6E7E6ACA3F2A}"/>
              </a:ext>
            </a:extLst>
          </p:cNvPr>
          <p:cNvGrpSpPr/>
          <p:nvPr/>
        </p:nvGrpSpPr>
        <p:grpSpPr>
          <a:xfrm>
            <a:off x="5634883" y="1196403"/>
            <a:ext cx="1927878" cy="2679402"/>
            <a:chOff x="5634883" y="1196403"/>
            <a:chExt cx="1927878" cy="26794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FDA423-0814-4E2B-A56C-552AFA1A2A7B}"/>
                </a:ext>
              </a:extLst>
            </p:cNvPr>
            <p:cNvSpPr/>
            <p:nvPr/>
          </p:nvSpPr>
          <p:spPr>
            <a:xfrm rot="10800000">
              <a:off x="5634883" y="1196403"/>
              <a:ext cx="1927878" cy="2679402"/>
            </a:xfrm>
            <a:custGeom>
              <a:avLst/>
              <a:gdLst>
                <a:gd name="connsiteX0" fmla="*/ 0 w 1927878"/>
                <a:gd name="connsiteY0" fmla="*/ 0 h 2679402"/>
                <a:gd name="connsiteX1" fmla="*/ 1927878 w 1927878"/>
                <a:gd name="connsiteY1" fmla="*/ 0 h 2679402"/>
                <a:gd name="connsiteX2" fmla="*/ 1927878 w 1927878"/>
                <a:gd name="connsiteY2" fmla="*/ 2679402 h 2679402"/>
                <a:gd name="connsiteX3" fmla="*/ 0 w 1927878"/>
                <a:gd name="connsiteY3" fmla="*/ 2679402 h 2679402"/>
                <a:gd name="connsiteX4" fmla="*/ 0 w 1927878"/>
                <a:gd name="connsiteY4" fmla="*/ 0 h 26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878" h="2679402" extrusionOk="0">
                  <a:moveTo>
                    <a:pt x="0" y="0"/>
                  </a:moveTo>
                  <a:cubicBezTo>
                    <a:pt x="609955" y="118645"/>
                    <a:pt x="1534359" y="116012"/>
                    <a:pt x="1927878" y="0"/>
                  </a:cubicBezTo>
                  <a:cubicBezTo>
                    <a:pt x="1794996" y="598089"/>
                    <a:pt x="2012829" y="1922509"/>
                    <a:pt x="1927878" y="2679402"/>
                  </a:cubicBezTo>
                  <a:cubicBezTo>
                    <a:pt x="1143978" y="2814002"/>
                    <a:pt x="615502" y="2522206"/>
                    <a:pt x="0" y="2679402"/>
                  </a:cubicBezTo>
                  <a:cubicBezTo>
                    <a:pt x="-20187" y="1817511"/>
                    <a:pt x="-152480" y="61700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868839-2B8F-4E60-BAC8-814C802D379E}"/>
                </a:ext>
              </a:extLst>
            </p:cNvPr>
            <p:cNvCxnSpPr>
              <a:cxnSpLocks/>
            </p:cNvCxnSpPr>
            <p:nvPr/>
          </p:nvCxnSpPr>
          <p:spPr>
            <a:xfrm>
              <a:off x="6370320" y="1775638"/>
              <a:ext cx="457003" cy="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8E69B09D-9A15-4AD7-9E71-EA3447AA9743}"/>
              </a:ext>
            </a:extLst>
          </p:cNvPr>
          <p:cNvSpPr/>
          <p:nvPr/>
        </p:nvSpPr>
        <p:spPr>
          <a:xfrm>
            <a:off x="9275134" y="53402"/>
            <a:ext cx="563525" cy="2286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FDB29-3087-4337-AD11-F5D6CACAB1D3}"/>
              </a:ext>
            </a:extLst>
          </p:cNvPr>
          <p:cNvGrpSpPr/>
          <p:nvPr/>
        </p:nvGrpSpPr>
        <p:grpSpPr>
          <a:xfrm>
            <a:off x="8647441" y="1196403"/>
            <a:ext cx="1927878" cy="2679402"/>
            <a:chOff x="5634883" y="1196403"/>
            <a:chExt cx="1927878" cy="2679402"/>
          </a:xfrm>
          <a:solidFill>
            <a:srgbClr val="DEEBF7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B5B1A7-B06B-4EEC-A2FD-070161874B28}"/>
                </a:ext>
              </a:extLst>
            </p:cNvPr>
            <p:cNvSpPr/>
            <p:nvPr/>
          </p:nvSpPr>
          <p:spPr>
            <a:xfrm rot="10800000">
              <a:off x="5634883" y="1196403"/>
              <a:ext cx="1927878" cy="2679402"/>
            </a:xfrm>
            <a:custGeom>
              <a:avLst/>
              <a:gdLst>
                <a:gd name="connsiteX0" fmla="*/ 0 w 1927878"/>
                <a:gd name="connsiteY0" fmla="*/ 0 h 2679402"/>
                <a:gd name="connsiteX1" fmla="*/ 1927878 w 1927878"/>
                <a:gd name="connsiteY1" fmla="*/ 0 h 2679402"/>
                <a:gd name="connsiteX2" fmla="*/ 1927878 w 1927878"/>
                <a:gd name="connsiteY2" fmla="*/ 2679402 h 2679402"/>
                <a:gd name="connsiteX3" fmla="*/ 0 w 1927878"/>
                <a:gd name="connsiteY3" fmla="*/ 2679402 h 2679402"/>
                <a:gd name="connsiteX4" fmla="*/ 0 w 1927878"/>
                <a:gd name="connsiteY4" fmla="*/ 0 h 26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878" h="2679402" fill="none" extrusionOk="0">
                  <a:moveTo>
                    <a:pt x="0" y="0"/>
                  </a:moveTo>
                  <a:cubicBezTo>
                    <a:pt x="730822" y="-49533"/>
                    <a:pt x="1247632" y="-14809"/>
                    <a:pt x="1927878" y="0"/>
                  </a:cubicBezTo>
                  <a:cubicBezTo>
                    <a:pt x="2015517" y="762087"/>
                    <a:pt x="1855199" y="2278692"/>
                    <a:pt x="1927878" y="2679402"/>
                  </a:cubicBezTo>
                  <a:cubicBezTo>
                    <a:pt x="1343856" y="2631171"/>
                    <a:pt x="512978" y="2763857"/>
                    <a:pt x="0" y="2679402"/>
                  </a:cubicBezTo>
                  <a:cubicBezTo>
                    <a:pt x="-38581" y="2206311"/>
                    <a:pt x="63341" y="450489"/>
                    <a:pt x="0" y="0"/>
                  </a:cubicBezTo>
                  <a:close/>
                </a:path>
                <a:path w="1927878" h="2679402" stroke="0" extrusionOk="0">
                  <a:moveTo>
                    <a:pt x="0" y="0"/>
                  </a:moveTo>
                  <a:cubicBezTo>
                    <a:pt x="609955" y="118645"/>
                    <a:pt x="1534359" y="116012"/>
                    <a:pt x="1927878" y="0"/>
                  </a:cubicBezTo>
                  <a:cubicBezTo>
                    <a:pt x="1794996" y="598089"/>
                    <a:pt x="2012829" y="1922509"/>
                    <a:pt x="1927878" y="2679402"/>
                  </a:cubicBezTo>
                  <a:cubicBezTo>
                    <a:pt x="1143978" y="2814002"/>
                    <a:pt x="615502" y="2522206"/>
                    <a:pt x="0" y="2679402"/>
                  </a:cubicBezTo>
                  <a:cubicBezTo>
                    <a:pt x="-20187" y="1817511"/>
                    <a:pt x="-152480" y="617007"/>
                    <a:pt x="0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9CB3E56-5B5F-4487-9AD4-3804A8422EE3}"/>
                </a:ext>
              </a:extLst>
            </p:cNvPr>
            <p:cNvCxnSpPr>
              <a:cxnSpLocks/>
            </p:cNvCxnSpPr>
            <p:nvPr/>
          </p:nvCxnSpPr>
          <p:spPr>
            <a:xfrm>
              <a:off x="6370320" y="1775638"/>
              <a:ext cx="457003" cy="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A041F08-55E3-46B3-BE2E-47A71AE61313}"/>
              </a:ext>
            </a:extLst>
          </p:cNvPr>
          <p:cNvSpPr/>
          <p:nvPr/>
        </p:nvSpPr>
        <p:spPr>
          <a:xfrm>
            <a:off x="6317058" y="2045159"/>
            <a:ext cx="563525" cy="2286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rapezium 7">
            <a:extLst>
              <a:ext uri="{FF2B5EF4-FFF2-40B4-BE49-F238E27FC236}">
                <a16:creationId xmlns:a16="http://schemas.microsoft.com/office/drawing/2014/main" id="{67DF1EE3-E3A4-4E07-B6E7-901E5639E5CA}"/>
              </a:ext>
            </a:extLst>
          </p:cNvPr>
          <p:cNvSpPr/>
          <p:nvPr/>
        </p:nvSpPr>
        <p:spPr>
          <a:xfrm>
            <a:off x="9207792" y="1794739"/>
            <a:ext cx="698207" cy="1257695"/>
          </a:xfrm>
          <a:prstGeom prst="trapezoid">
            <a:avLst/>
          </a:prstGeom>
          <a:solidFill>
            <a:srgbClr val="DEEB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CDBDEDD-03B5-4910-9BF3-6D53ED5ED07D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37673" y="1113208"/>
            <a:ext cx="1669312" cy="500184"/>
          </a:xfrm>
          <a:prstGeom prst="curvedConnector3">
            <a:avLst>
              <a:gd name="adj1" fmla="val -17516"/>
            </a:avLst>
          </a:prstGeom>
          <a:ln w="571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85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2E129E-A9AC-464D-9414-BCEB937D0C69}"/>
              </a:ext>
            </a:extLst>
          </p:cNvPr>
          <p:cNvSpPr/>
          <p:nvPr/>
        </p:nvSpPr>
        <p:spPr>
          <a:xfrm>
            <a:off x="4245422" y="2083220"/>
            <a:ext cx="564747" cy="160551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867684" y="2053531"/>
            <a:ext cx="4560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Your letter is locked and ready to send!</a:t>
            </a:r>
          </a:p>
          <a:p>
            <a:endParaRPr lang="en-GB" sz="2800" dirty="0">
              <a:latin typeface="Bahnschrift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AC8A5-B8EE-4070-BD3D-2461F868EC8D}"/>
              </a:ext>
            </a:extLst>
          </p:cNvPr>
          <p:cNvGrpSpPr/>
          <p:nvPr/>
        </p:nvGrpSpPr>
        <p:grpSpPr>
          <a:xfrm>
            <a:off x="6987282" y="1250523"/>
            <a:ext cx="2964791" cy="3539430"/>
            <a:chOff x="8776930" y="834800"/>
            <a:chExt cx="1927878" cy="27308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B5B1A7-B06B-4EEC-A2FD-070161874B28}"/>
                </a:ext>
              </a:extLst>
            </p:cNvPr>
            <p:cNvSpPr/>
            <p:nvPr/>
          </p:nvSpPr>
          <p:spPr>
            <a:xfrm rot="10800000">
              <a:off x="8776930" y="886296"/>
              <a:ext cx="1927878" cy="2679402"/>
            </a:xfrm>
            <a:custGeom>
              <a:avLst/>
              <a:gdLst>
                <a:gd name="connsiteX0" fmla="*/ 0 w 1927878"/>
                <a:gd name="connsiteY0" fmla="*/ 0 h 2679402"/>
                <a:gd name="connsiteX1" fmla="*/ 1927878 w 1927878"/>
                <a:gd name="connsiteY1" fmla="*/ 0 h 2679402"/>
                <a:gd name="connsiteX2" fmla="*/ 1927878 w 1927878"/>
                <a:gd name="connsiteY2" fmla="*/ 2679402 h 2679402"/>
                <a:gd name="connsiteX3" fmla="*/ 0 w 1927878"/>
                <a:gd name="connsiteY3" fmla="*/ 2679402 h 2679402"/>
                <a:gd name="connsiteX4" fmla="*/ 0 w 1927878"/>
                <a:gd name="connsiteY4" fmla="*/ 0 h 26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878" h="2679402" fill="none" extrusionOk="0">
                  <a:moveTo>
                    <a:pt x="0" y="0"/>
                  </a:moveTo>
                  <a:cubicBezTo>
                    <a:pt x="730822" y="-49533"/>
                    <a:pt x="1247632" y="-14809"/>
                    <a:pt x="1927878" y="0"/>
                  </a:cubicBezTo>
                  <a:cubicBezTo>
                    <a:pt x="2015517" y="762087"/>
                    <a:pt x="1855199" y="2278692"/>
                    <a:pt x="1927878" y="2679402"/>
                  </a:cubicBezTo>
                  <a:cubicBezTo>
                    <a:pt x="1343856" y="2631171"/>
                    <a:pt x="512978" y="2763857"/>
                    <a:pt x="0" y="2679402"/>
                  </a:cubicBezTo>
                  <a:cubicBezTo>
                    <a:pt x="-38581" y="2206311"/>
                    <a:pt x="63341" y="450489"/>
                    <a:pt x="0" y="0"/>
                  </a:cubicBezTo>
                  <a:close/>
                </a:path>
                <a:path w="1927878" h="2679402" stroke="0" extrusionOk="0">
                  <a:moveTo>
                    <a:pt x="0" y="0"/>
                  </a:moveTo>
                  <a:cubicBezTo>
                    <a:pt x="609955" y="118645"/>
                    <a:pt x="1534359" y="116012"/>
                    <a:pt x="1927878" y="0"/>
                  </a:cubicBezTo>
                  <a:cubicBezTo>
                    <a:pt x="1794996" y="598089"/>
                    <a:pt x="2012829" y="1922509"/>
                    <a:pt x="1927878" y="2679402"/>
                  </a:cubicBezTo>
                  <a:cubicBezTo>
                    <a:pt x="1143978" y="2814002"/>
                    <a:pt x="615502" y="2522206"/>
                    <a:pt x="0" y="2679402"/>
                  </a:cubicBezTo>
                  <a:cubicBezTo>
                    <a:pt x="-20187" y="1817511"/>
                    <a:pt x="-152480" y="617007"/>
                    <a:pt x="0" y="0"/>
                  </a:cubicBezTo>
                  <a:close/>
                </a:path>
              </a:pathLst>
            </a:custGeom>
            <a:solidFill>
              <a:srgbClr val="DEEB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ium 7">
              <a:extLst>
                <a:ext uri="{FF2B5EF4-FFF2-40B4-BE49-F238E27FC236}">
                  <a16:creationId xmlns:a16="http://schemas.microsoft.com/office/drawing/2014/main" id="{67DF1EE3-E3A4-4E07-B6E7-901E5639E5CA}"/>
                </a:ext>
              </a:extLst>
            </p:cNvPr>
            <p:cNvSpPr/>
            <p:nvPr/>
          </p:nvSpPr>
          <p:spPr>
            <a:xfrm>
              <a:off x="9381419" y="1454372"/>
              <a:ext cx="698207" cy="1257695"/>
            </a:xfrm>
            <a:prstGeom prst="trapezoid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8E69B09D-9A15-4AD7-9E71-EA3447AA9743}"/>
                </a:ext>
              </a:extLst>
            </p:cNvPr>
            <p:cNvSpPr/>
            <p:nvPr/>
          </p:nvSpPr>
          <p:spPr>
            <a:xfrm rot="10800000">
              <a:off x="9503506" y="834800"/>
              <a:ext cx="474725" cy="1640846"/>
            </a:xfrm>
            <a:prstGeom prst="triangle">
              <a:avLst>
                <a:gd name="adj" fmla="val 56604"/>
              </a:avLst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41507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2E129E-A9AC-464D-9414-BCEB937D0C69}"/>
              </a:ext>
            </a:extLst>
          </p:cNvPr>
          <p:cNvSpPr/>
          <p:nvPr/>
        </p:nvSpPr>
        <p:spPr>
          <a:xfrm>
            <a:off x="4245422" y="2083220"/>
            <a:ext cx="564747" cy="1605516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761169" y="503302"/>
            <a:ext cx="40272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Now swap letters with a partner.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How quickly can you decode the letters from other spies in your class?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Write the decoded messages in your book.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9AC8A5-B8EE-4070-BD3D-2461F868EC8D}"/>
              </a:ext>
            </a:extLst>
          </p:cNvPr>
          <p:cNvGrpSpPr/>
          <p:nvPr/>
        </p:nvGrpSpPr>
        <p:grpSpPr>
          <a:xfrm>
            <a:off x="8707010" y="1116263"/>
            <a:ext cx="2964791" cy="3539430"/>
            <a:chOff x="8776930" y="834800"/>
            <a:chExt cx="1927878" cy="27308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B5B1A7-B06B-4EEC-A2FD-070161874B28}"/>
                </a:ext>
              </a:extLst>
            </p:cNvPr>
            <p:cNvSpPr/>
            <p:nvPr/>
          </p:nvSpPr>
          <p:spPr>
            <a:xfrm rot="10800000">
              <a:off x="8776930" y="886296"/>
              <a:ext cx="1927878" cy="2679402"/>
            </a:xfrm>
            <a:custGeom>
              <a:avLst/>
              <a:gdLst>
                <a:gd name="connsiteX0" fmla="*/ 0 w 1927878"/>
                <a:gd name="connsiteY0" fmla="*/ 0 h 2679402"/>
                <a:gd name="connsiteX1" fmla="*/ 1927878 w 1927878"/>
                <a:gd name="connsiteY1" fmla="*/ 0 h 2679402"/>
                <a:gd name="connsiteX2" fmla="*/ 1927878 w 1927878"/>
                <a:gd name="connsiteY2" fmla="*/ 2679402 h 2679402"/>
                <a:gd name="connsiteX3" fmla="*/ 0 w 1927878"/>
                <a:gd name="connsiteY3" fmla="*/ 2679402 h 2679402"/>
                <a:gd name="connsiteX4" fmla="*/ 0 w 1927878"/>
                <a:gd name="connsiteY4" fmla="*/ 0 h 267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7878" h="2679402" fill="none" extrusionOk="0">
                  <a:moveTo>
                    <a:pt x="0" y="0"/>
                  </a:moveTo>
                  <a:cubicBezTo>
                    <a:pt x="730822" y="-49533"/>
                    <a:pt x="1247632" y="-14809"/>
                    <a:pt x="1927878" y="0"/>
                  </a:cubicBezTo>
                  <a:cubicBezTo>
                    <a:pt x="2015517" y="762087"/>
                    <a:pt x="1855199" y="2278692"/>
                    <a:pt x="1927878" y="2679402"/>
                  </a:cubicBezTo>
                  <a:cubicBezTo>
                    <a:pt x="1343856" y="2631171"/>
                    <a:pt x="512978" y="2763857"/>
                    <a:pt x="0" y="2679402"/>
                  </a:cubicBezTo>
                  <a:cubicBezTo>
                    <a:pt x="-38581" y="2206311"/>
                    <a:pt x="63341" y="450489"/>
                    <a:pt x="0" y="0"/>
                  </a:cubicBezTo>
                  <a:close/>
                </a:path>
                <a:path w="1927878" h="2679402" stroke="0" extrusionOk="0">
                  <a:moveTo>
                    <a:pt x="0" y="0"/>
                  </a:moveTo>
                  <a:cubicBezTo>
                    <a:pt x="609955" y="118645"/>
                    <a:pt x="1534359" y="116012"/>
                    <a:pt x="1927878" y="0"/>
                  </a:cubicBezTo>
                  <a:cubicBezTo>
                    <a:pt x="1794996" y="598089"/>
                    <a:pt x="2012829" y="1922509"/>
                    <a:pt x="1927878" y="2679402"/>
                  </a:cubicBezTo>
                  <a:cubicBezTo>
                    <a:pt x="1143978" y="2814002"/>
                    <a:pt x="615502" y="2522206"/>
                    <a:pt x="0" y="2679402"/>
                  </a:cubicBezTo>
                  <a:cubicBezTo>
                    <a:pt x="-20187" y="1817511"/>
                    <a:pt x="-152480" y="617007"/>
                    <a:pt x="0" y="0"/>
                  </a:cubicBezTo>
                  <a:close/>
                </a:path>
              </a:pathLst>
            </a:custGeom>
            <a:solidFill>
              <a:srgbClr val="DEEBF7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apezium 7">
              <a:extLst>
                <a:ext uri="{FF2B5EF4-FFF2-40B4-BE49-F238E27FC236}">
                  <a16:creationId xmlns:a16="http://schemas.microsoft.com/office/drawing/2014/main" id="{67DF1EE3-E3A4-4E07-B6E7-901E5639E5CA}"/>
                </a:ext>
              </a:extLst>
            </p:cNvPr>
            <p:cNvSpPr/>
            <p:nvPr/>
          </p:nvSpPr>
          <p:spPr>
            <a:xfrm>
              <a:off x="9381419" y="1454372"/>
              <a:ext cx="698207" cy="1257695"/>
            </a:xfrm>
            <a:prstGeom prst="trapezoid">
              <a:avLst/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8E69B09D-9A15-4AD7-9E71-EA3447AA9743}"/>
                </a:ext>
              </a:extLst>
            </p:cNvPr>
            <p:cNvSpPr/>
            <p:nvPr/>
          </p:nvSpPr>
          <p:spPr>
            <a:xfrm rot="10800000">
              <a:off x="9503506" y="834800"/>
              <a:ext cx="474725" cy="1640846"/>
            </a:xfrm>
            <a:prstGeom prst="triangle">
              <a:avLst>
                <a:gd name="adj" fmla="val 56604"/>
              </a:avLst>
            </a:prstGeom>
            <a:solidFill>
              <a:srgbClr val="DEEBF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981370B-768D-4BA1-A8D7-164946A39089}"/>
              </a:ext>
            </a:extLst>
          </p:cNvPr>
          <p:cNvSpPr/>
          <p:nvPr/>
        </p:nvSpPr>
        <p:spPr>
          <a:xfrm rot="2835170">
            <a:off x="5128159" y="1217861"/>
            <a:ext cx="4287568" cy="2221490"/>
          </a:xfrm>
          <a:custGeom>
            <a:avLst/>
            <a:gdLst>
              <a:gd name="connsiteX0" fmla="*/ 0 w 4287568"/>
              <a:gd name="connsiteY0" fmla="*/ 2221490 h 2221490"/>
              <a:gd name="connsiteX1" fmla="*/ 2143784 w 4287568"/>
              <a:gd name="connsiteY1" fmla="*/ 0 h 2221490"/>
              <a:gd name="connsiteX2" fmla="*/ 4287568 w 4287568"/>
              <a:gd name="connsiteY2" fmla="*/ 2221490 h 2221490"/>
              <a:gd name="connsiteX3" fmla="*/ 0 w 4287568"/>
              <a:gd name="connsiteY3" fmla="*/ 2221490 h 2221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7568" h="2221490" extrusionOk="0">
                <a:moveTo>
                  <a:pt x="0" y="2221490"/>
                </a:moveTo>
                <a:cubicBezTo>
                  <a:pt x="630069" y="1739440"/>
                  <a:pt x="1651724" y="676961"/>
                  <a:pt x="2143784" y="0"/>
                </a:cubicBezTo>
                <a:cubicBezTo>
                  <a:pt x="2791750" y="862813"/>
                  <a:pt x="3310131" y="1086288"/>
                  <a:pt x="4287568" y="2221490"/>
                </a:cubicBezTo>
                <a:cubicBezTo>
                  <a:pt x="3570861" y="2356090"/>
                  <a:pt x="1224171" y="2064294"/>
                  <a:pt x="0" y="222149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2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AB34F0-8522-45D1-B9C8-C9AF82595D9D}"/>
              </a:ext>
            </a:extLst>
          </p:cNvPr>
          <p:cNvSpPr/>
          <p:nvPr/>
        </p:nvSpPr>
        <p:spPr>
          <a:xfrm rot="5400000">
            <a:off x="4848693" y="1269995"/>
            <a:ext cx="3934185" cy="2746353"/>
          </a:xfrm>
          <a:custGeom>
            <a:avLst/>
            <a:gdLst>
              <a:gd name="connsiteX0" fmla="*/ 0 w 3934185"/>
              <a:gd name="connsiteY0" fmla="*/ 0 h 2746353"/>
              <a:gd name="connsiteX1" fmla="*/ 3934185 w 3934185"/>
              <a:gd name="connsiteY1" fmla="*/ 0 h 2746353"/>
              <a:gd name="connsiteX2" fmla="*/ 3934185 w 3934185"/>
              <a:gd name="connsiteY2" fmla="*/ 2746353 h 2746353"/>
              <a:gd name="connsiteX3" fmla="*/ 0 w 3934185"/>
              <a:gd name="connsiteY3" fmla="*/ 2746353 h 2746353"/>
              <a:gd name="connsiteX4" fmla="*/ 0 w 3934185"/>
              <a:gd name="connsiteY4" fmla="*/ 0 h 27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185" h="2746353" extrusionOk="0">
                <a:moveTo>
                  <a:pt x="0" y="0"/>
                </a:moveTo>
                <a:cubicBezTo>
                  <a:pt x="1267532" y="118645"/>
                  <a:pt x="3155455" y="116012"/>
                  <a:pt x="3934185" y="0"/>
                </a:cubicBezTo>
                <a:cubicBezTo>
                  <a:pt x="3801303" y="986223"/>
                  <a:pt x="4019136" y="2183291"/>
                  <a:pt x="3934185" y="2746353"/>
                </a:cubicBezTo>
                <a:cubicBezTo>
                  <a:pt x="3500893" y="2880953"/>
                  <a:pt x="1423647" y="2589157"/>
                  <a:pt x="0" y="2746353"/>
                </a:cubicBezTo>
                <a:cubicBezTo>
                  <a:pt x="-20187" y="1484830"/>
                  <a:pt x="-152480" y="6778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381760" y="873456"/>
            <a:ext cx="3373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Now you have two sheets of paper.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 are ready to write two coded messages to deliver to another spy!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D34DC4-4B45-4C4F-96BF-76EA581CC2CB}"/>
              </a:ext>
            </a:extLst>
          </p:cNvPr>
          <p:cNvSpPr/>
          <p:nvPr/>
        </p:nvSpPr>
        <p:spPr>
          <a:xfrm rot="5806756">
            <a:off x="8020454" y="1386399"/>
            <a:ext cx="3934185" cy="2746353"/>
          </a:xfrm>
          <a:custGeom>
            <a:avLst/>
            <a:gdLst>
              <a:gd name="connsiteX0" fmla="*/ 0 w 3934185"/>
              <a:gd name="connsiteY0" fmla="*/ 0 h 2746353"/>
              <a:gd name="connsiteX1" fmla="*/ 3934185 w 3934185"/>
              <a:gd name="connsiteY1" fmla="*/ 0 h 2746353"/>
              <a:gd name="connsiteX2" fmla="*/ 3934185 w 3934185"/>
              <a:gd name="connsiteY2" fmla="*/ 2746353 h 2746353"/>
              <a:gd name="connsiteX3" fmla="*/ 0 w 3934185"/>
              <a:gd name="connsiteY3" fmla="*/ 2746353 h 2746353"/>
              <a:gd name="connsiteX4" fmla="*/ 0 w 3934185"/>
              <a:gd name="connsiteY4" fmla="*/ 0 h 27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185" h="2746353" extrusionOk="0">
                <a:moveTo>
                  <a:pt x="0" y="0"/>
                </a:moveTo>
                <a:cubicBezTo>
                  <a:pt x="1267532" y="118645"/>
                  <a:pt x="3155455" y="116012"/>
                  <a:pt x="3934185" y="0"/>
                </a:cubicBezTo>
                <a:cubicBezTo>
                  <a:pt x="3801303" y="986223"/>
                  <a:pt x="4019136" y="2183291"/>
                  <a:pt x="3934185" y="2746353"/>
                </a:cubicBezTo>
                <a:cubicBezTo>
                  <a:pt x="3500893" y="2880953"/>
                  <a:pt x="1423647" y="2589157"/>
                  <a:pt x="0" y="2746353"/>
                </a:cubicBezTo>
                <a:cubicBezTo>
                  <a:pt x="-20187" y="1484830"/>
                  <a:pt x="-152480" y="6778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8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098646" y="362674"/>
            <a:ext cx="5102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ahnschrift" panose="020B0502040204020203" pitchFamily="34" charset="0"/>
              </a:rPr>
              <a:t>Message 1</a:t>
            </a:r>
          </a:p>
          <a:p>
            <a:endParaRPr lang="en-GB" sz="2800" b="1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In your book write a message to send to another spy.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Your message must have only 3 or 4 words. 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You can copy one of these messages if you like, or make up your own. </a:t>
            </a:r>
          </a:p>
        </p:txBody>
      </p:sp>
      <p:pic>
        <p:nvPicPr>
          <p:cNvPr id="8" name="Picture 7" descr="A close up of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F95FA915-C1D2-414A-B9BF-446B386E9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75" b="92759" l="5462" r="93764">
                        <a14:foregroundMark x1="7806" y1="87500" x2="7965" y2="7767"/>
                        <a14:foregroundMark x1="5462" y1="11529" x2="7351" y2="6675"/>
                        <a14:foregroundMark x1="6099" y1="54571" x2="6099" y2="41383"/>
                        <a14:foregroundMark x1="6395" y1="89037" x2="23896" y2="91788"/>
                        <a14:foregroundMark x1="23896" y1="91788" x2="30542" y2="91262"/>
                        <a14:foregroundMark x1="93355" y1="91100" x2="92808" y2="59021"/>
                        <a14:foregroundMark x1="52276" y1="6675" x2="55712" y2="6675"/>
                        <a14:foregroundMark x1="65863" y1="7241" x2="67342" y2="6675"/>
                        <a14:foregroundMark x1="6168" y1="70712" x2="6168" y2="68204"/>
                        <a14:foregroundMark x1="6236" y1="58617" x2="6236" y2="55704"/>
                        <a14:foregroundMark x1="92421" y1="92759" x2="93764" y2="91788"/>
                        <a14:foregroundMark x1="93673" y1="37905" x2="93650" y2="11893"/>
                        <a14:foregroundMark x1="93650" y1="11893" x2="91488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25" t="7778" r="6168" b="6944"/>
          <a:stretch/>
        </p:blipFill>
        <p:spPr>
          <a:xfrm rot="16200000">
            <a:off x="6586450" y="532676"/>
            <a:ext cx="5080713" cy="449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CAC5A-3B67-465C-8366-F08919906CCC}"/>
              </a:ext>
            </a:extLst>
          </p:cNvPr>
          <p:cNvSpPr txBox="1"/>
          <p:nvPr/>
        </p:nvSpPr>
        <p:spPr>
          <a:xfrm>
            <a:off x="7153275" y="752475"/>
            <a:ext cx="375285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Meet at the tree.</a:t>
            </a:r>
          </a:p>
          <a:p>
            <a:endParaRPr lang="en-GB" sz="3200" i="1" dirty="0"/>
          </a:p>
          <a:p>
            <a:r>
              <a:rPr lang="en-GB" sz="3200" i="1" dirty="0"/>
              <a:t>Are you well?</a:t>
            </a:r>
          </a:p>
          <a:p>
            <a:endParaRPr lang="en-GB" sz="3200" i="1" dirty="0"/>
          </a:p>
          <a:p>
            <a:r>
              <a:rPr lang="en-GB" sz="3200" i="1" dirty="0"/>
              <a:t>Run away quickly!</a:t>
            </a:r>
          </a:p>
          <a:p>
            <a:endParaRPr lang="en-GB" sz="3200" i="1" dirty="0"/>
          </a:p>
          <a:p>
            <a:r>
              <a:rPr lang="en-GB" sz="3200" i="1" dirty="0"/>
              <a:t>King arriving Friday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991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AB34F0-8522-45D1-B9C8-C9AF82595D9D}"/>
              </a:ext>
            </a:extLst>
          </p:cNvPr>
          <p:cNvSpPr/>
          <p:nvPr/>
        </p:nvSpPr>
        <p:spPr>
          <a:xfrm rot="5400000">
            <a:off x="-154949" y="1463813"/>
            <a:ext cx="3934185" cy="2746353"/>
          </a:xfrm>
          <a:custGeom>
            <a:avLst/>
            <a:gdLst>
              <a:gd name="connsiteX0" fmla="*/ 0 w 3934185"/>
              <a:gd name="connsiteY0" fmla="*/ 0 h 2746353"/>
              <a:gd name="connsiteX1" fmla="*/ 3934185 w 3934185"/>
              <a:gd name="connsiteY1" fmla="*/ 0 h 2746353"/>
              <a:gd name="connsiteX2" fmla="*/ 3934185 w 3934185"/>
              <a:gd name="connsiteY2" fmla="*/ 2746353 h 2746353"/>
              <a:gd name="connsiteX3" fmla="*/ 0 w 3934185"/>
              <a:gd name="connsiteY3" fmla="*/ 2746353 h 2746353"/>
              <a:gd name="connsiteX4" fmla="*/ 0 w 3934185"/>
              <a:gd name="connsiteY4" fmla="*/ 0 h 27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4185" h="2746353" extrusionOk="0">
                <a:moveTo>
                  <a:pt x="0" y="0"/>
                </a:moveTo>
                <a:cubicBezTo>
                  <a:pt x="1267532" y="118645"/>
                  <a:pt x="3155455" y="116012"/>
                  <a:pt x="3934185" y="0"/>
                </a:cubicBezTo>
                <a:cubicBezTo>
                  <a:pt x="3801303" y="986223"/>
                  <a:pt x="4019136" y="2183291"/>
                  <a:pt x="3934185" y="2746353"/>
                </a:cubicBezTo>
                <a:cubicBezTo>
                  <a:pt x="3500893" y="2880953"/>
                  <a:pt x="1423647" y="2589157"/>
                  <a:pt x="0" y="2746353"/>
                </a:cubicBezTo>
                <a:cubicBezTo>
                  <a:pt x="-20187" y="1484830"/>
                  <a:pt x="-152480" y="67784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3565622" y="1067274"/>
            <a:ext cx="29113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ahnschrift" panose="020B0502040204020203" pitchFamily="34" charset="0"/>
              </a:rPr>
              <a:t>Message 1</a:t>
            </a:r>
          </a:p>
          <a:p>
            <a:endParaRPr lang="en-GB" sz="2800" dirty="0">
              <a:latin typeface="Bahnschrift" panose="020B0502040204020203" pitchFamily="34" charset="0"/>
            </a:endParaRPr>
          </a:p>
          <a:p>
            <a:r>
              <a:rPr lang="en-GB" sz="2800" dirty="0">
                <a:latin typeface="Bahnschrift" panose="020B0502040204020203" pitchFamily="34" charset="0"/>
              </a:rPr>
              <a:t>On your paper write your message in code using the substitution cipher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E586B-EB00-4AEF-B3F3-518B4712EB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49" t="28889" r="36917" b="15703"/>
          <a:stretch/>
        </p:blipFill>
        <p:spPr>
          <a:xfrm rot="518308">
            <a:off x="6566164" y="937069"/>
            <a:ext cx="5405120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9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AB34F0-8522-45D1-B9C8-C9AF82595D9D}"/>
              </a:ext>
            </a:extLst>
          </p:cNvPr>
          <p:cNvSpPr/>
          <p:nvPr/>
        </p:nvSpPr>
        <p:spPr>
          <a:xfrm rot="5400000">
            <a:off x="352059" y="1318807"/>
            <a:ext cx="4207787" cy="3256733"/>
          </a:xfrm>
          <a:custGeom>
            <a:avLst/>
            <a:gdLst>
              <a:gd name="connsiteX0" fmla="*/ 0 w 4207787"/>
              <a:gd name="connsiteY0" fmla="*/ 0 h 3256733"/>
              <a:gd name="connsiteX1" fmla="*/ 4207787 w 4207787"/>
              <a:gd name="connsiteY1" fmla="*/ 0 h 3256733"/>
              <a:gd name="connsiteX2" fmla="*/ 4207787 w 4207787"/>
              <a:gd name="connsiteY2" fmla="*/ 3256733 h 3256733"/>
              <a:gd name="connsiteX3" fmla="*/ 0 w 4207787"/>
              <a:gd name="connsiteY3" fmla="*/ 3256733 h 3256733"/>
              <a:gd name="connsiteX4" fmla="*/ 0 w 4207787"/>
              <a:gd name="connsiteY4" fmla="*/ 0 h 325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787" h="3256733" extrusionOk="0">
                <a:moveTo>
                  <a:pt x="0" y="0"/>
                </a:moveTo>
                <a:cubicBezTo>
                  <a:pt x="1577764" y="118645"/>
                  <a:pt x="3197408" y="116012"/>
                  <a:pt x="4207787" y="0"/>
                </a:cubicBezTo>
                <a:cubicBezTo>
                  <a:pt x="4074905" y="584153"/>
                  <a:pt x="4292738" y="1772260"/>
                  <a:pt x="4207787" y="3256733"/>
                </a:cubicBezTo>
                <a:cubicBezTo>
                  <a:pt x="2830820" y="3391333"/>
                  <a:pt x="1988041" y="3099537"/>
                  <a:pt x="0" y="3256733"/>
                </a:cubicBezTo>
                <a:cubicBezTo>
                  <a:pt x="-20187" y="2817067"/>
                  <a:pt x="-152480" y="1202225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4406361" y="150032"/>
            <a:ext cx="620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Bahnschrift" panose="020B0502040204020203" pitchFamily="34" charset="0"/>
              </a:rPr>
              <a:t>Lock Your letter!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EB889571-CF08-49AC-BC2D-511CFFFDC01D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16000" y="914400"/>
            <a:ext cx="3068322" cy="2438400"/>
          </a:xfrm>
          <a:prstGeom prst="curvedConnector3">
            <a:avLst>
              <a:gd name="adj1" fmla="val -38079"/>
            </a:avLst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2D4DCF-97B1-458E-BA8B-EA9611066EB7}"/>
              </a:ext>
            </a:extLst>
          </p:cNvPr>
          <p:cNvCxnSpPr>
            <a:cxnSpLocks/>
          </p:cNvCxnSpPr>
          <p:nvPr/>
        </p:nvCxnSpPr>
        <p:spPr>
          <a:xfrm>
            <a:off x="7142480" y="914400"/>
            <a:ext cx="3153419" cy="24703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6D4076-C699-4EC0-AB34-2DFF26BDAF8B}"/>
              </a:ext>
            </a:extLst>
          </p:cNvPr>
          <p:cNvGrpSpPr/>
          <p:nvPr/>
        </p:nvGrpSpPr>
        <p:grpSpPr>
          <a:xfrm>
            <a:off x="7148563" y="222302"/>
            <a:ext cx="5104597" cy="4899885"/>
            <a:chOff x="7148563" y="222302"/>
            <a:chExt cx="5104597" cy="48998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48F441-027C-4AFE-93E0-A4AF3F1903AE}"/>
                </a:ext>
              </a:extLst>
            </p:cNvPr>
            <p:cNvSpPr/>
            <p:nvPr/>
          </p:nvSpPr>
          <p:spPr>
            <a:xfrm rot="5400000">
              <a:off x="6673036" y="1389927"/>
              <a:ext cx="4207787" cy="3256733"/>
            </a:xfrm>
            <a:custGeom>
              <a:avLst/>
              <a:gdLst>
                <a:gd name="connsiteX0" fmla="*/ 0 w 4207787"/>
                <a:gd name="connsiteY0" fmla="*/ 0 h 3256733"/>
                <a:gd name="connsiteX1" fmla="*/ 4207787 w 4207787"/>
                <a:gd name="connsiteY1" fmla="*/ 0 h 3256733"/>
                <a:gd name="connsiteX2" fmla="*/ 4207787 w 4207787"/>
                <a:gd name="connsiteY2" fmla="*/ 3256733 h 3256733"/>
                <a:gd name="connsiteX3" fmla="*/ 0 w 4207787"/>
                <a:gd name="connsiteY3" fmla="*/ 3256733 h 3256733"/>
                <a:gd name="connsiteX4" fmla="*/ 0 w 4207787"/>
                <a:gd name="connsiteY4" fmla="*/ 0 h 325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07787" h="3256733" extrusionOk="0">
                  <a:moveTo>
                    <a:pt x="0" y="0"/>
                  </a:moveTo>
                  <a:cubicBezTo>
                    <a:pt x="1577764" y="118645"/>
                    <a:pt x="3197408" y="116012"/>
                    <a:pt x="4207787" y="0"/>
                  </a:cubicBezTo>
                  <a:cubicBezTo>
                    <a:pt x="4074905" y="584153"/>
                    <a:pt x="4292738" y="1772260"/>
                    <a:pt x="4207787" y="3256733"/>
                  </a:cubicBezTo>
                  <a:cubicBezTo>
                    <a:pt x="2830820" y="3391333"/>
                    <a:pt x="1988041" y="3099537"/>
                    <a:pt x="0" y="3256733"/>
                  </a:cubicBezTo>
                  <a:cubicBezTo>
                    <a:pt x="-20187" y="2817067"/>
                    <a:pt x="-152480" y="1202225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92DD634-DCEB-4BB5-85EA-4FC2AB113B32}"/>
                </a:ext>
              </a:extLst>
            </p:cNvPr>
            <p:cNvSpPr/>
            <p:nvPr/>
          </p:nvSpPr>
          <p:spPr>
            <a:xfrm rot="2250897">
              <a:off x="7212623" y="222302"/>
              <a:ext cx="5040537" cy="2344169"/>
            </a:xfrm>
            <a:prstGeom prst="triangle">
              <a:avLst>
                <a:gd name="adj" fmla="val 53031"/>
              </a:avLst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582FE3-74A8-4F3B-98A8-A0ACDE55E180}"/>
              </a:ext>
            </a:extLst>
          </p:cNvPr>
          <p:cNvCxnSpPr>
            <a:cxnSpLocks/>
          </p:cNvCxnSpPr>
          <p:nvPr/>
        </p:nvCxnSpPr>
        <p:spPr>
          <a:xfrm flipH="1" flipV="1">
            <a:off x="7142481" y="3352802"/>
            <a:ext cx="3153418" cy="63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B72175A-3653-43E8-8FC2-5402480F64B5}"/>
              </a:ext>
            </a:extLst>
          </p:cNvPr>
          <p:cNvSpPr txBox="1"/>
          <p:nvPr/>
        </p:nvSpPr>
        <p:spPr>
          <a:xfrm>
            <a:off x="4520916" y="3429000"/>
            <a:ext cx="2384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Fold the corner down like this</a:t>
            </a:r>
          </a:p>
        </p:txBody>
      </p:sp>
    </p:spTree>
    <p:extLst>
      <p:ext uri="{BB962C8B-B14F-4D97-AF65-F5344CB8AC3E}">
        <p14:creationId xmlns:p14="http://schemas.microsoft.com/office/powerpoint/2010/main" val="139056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E32B70B-5B85-4BDD-AEB5-FFC1B15BF682}"/>
              </a:ext>
            </a:extLst>
          </p:cNvPr>
          <p:cNvGrpSpPr/>
          <p:nvPr/>
        </p:nvGrpSpPr>
        <p:grpSpPr>
          <a:xfrm>
            <a:off x="1981200" y="150032"/>
            <a:ext cx="5110680" cy="4899885"/>
            <a:chOff x="7142480" y="222302"/>
            <a:chExt cx="5110680" cy="489988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2D4DCF-97B1-458E-BA8B-EA9611066EB7}"/>
                </a:ext>
              </a:extLst>
            </p:cNvPr>
            <p:cNvCxnSpPr>
              <a:cxnSpLocks/>
            </p:cNvCxnSpPr>
            <p:nvPr/>
          </p:nvCxnSpPr>
          <p:spPr>
            <a:xfrm>
              <a:off x="7142480" y="914401"/>
              <a:ext cx="3153419" cy="2438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96D4076-C699-4EC0-AB34-2DFF26BDAF8B}"/>
                </a:ext>
              </a:extLst>
            </p:cNvPr>
            <p:cNvGrpSpPr/>
            <p:nvPr/>
          </p:nvGrpSpPr>
          <p:grpSpPr>
            <a:xfrm>
              <a:off x="7148563" y="222302"/>
              <a:ext cx="5104597" cy="4899885"/>
              <a:chOff x="7148563" y="222302"/>
              <a:chExt cx="5104597" cy="489988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8F441-027C-4AFE-93E0-A4AF3F1903AE}"/>
                  </a:ext>
                </a:extLst>
              </p:cNvPr>
              <p:cNvSpPr/>
              <p:nvPr/>
            </p:nvSpPr>
            <p:spPr>
              <a:xfrm rot="5400000">
                <a:off x="6673036" y="1389927"/>
                <a:ext cx="4207787" cy="3256733"/>
              </a:xfrm>
              <a:custGeom>
                <a:avLst/>
                <a:gdLst>
                  <a:gd name="connsiteX0" fmla="*/ 0 w 4207787"/>
                  <a:gd name="connsiteY0" fmla="*/ 0 h 3256733"/>
                  <a:gd name="connsiteX1" fmla="*/ 4207787 w 4207787"/>
                  <a:gd name="connsiteY1" fmla="*/ 0 h 3256733"/>
                  <a:gd name="connsiteX2" fmla="*/ 4207787 w 4207787"/>
                  <a:gd name="connsiteY2" fmla="*/ 3256733 h 3256733"/>
                  <a:gd name="connsiteX3" fmla="*/ 0 w 4207787"/>
                  <a:gd name="connsiteY3" fmla="*/ 3256733 h 3256733"/>
                  <a:gd name="connsiteX4" fmla="*/ 0 w 4207787"/>
                  <a:gd name="connsiteY4" fmla="*/ 0 h 325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7787" h="3256733" extrusionOk="0">
                    <a:moveTo>
                      <a:pt x="0" y="0"/>
                    </a:moveTo>
                    <a:cubicBezTo>
                      <a:pt x="1577764" y="118645"/>
                      <a:pt x="3197408" y="116012"/>
                      <a:pt x="4207787" y="0"/>
                    </a:cubicBezTo>
                    <a:cubicBezTo>
                      <a:pt x="4074905" y="584153"/>
                      <a:pt x="4292738" y="1772260"/>
                      <a:pt x="4207787" y="3256733"/>
                    </a:cubicBezTo>
                    <a:cubicBezTo>
                      <a:pt x="2830820" y="3391333"/>
                      <a:pt x="1988041" y="3099537"/>
                      <a:pt x="0" y="3256733"/>
                    </a:cubicBezTo>
                    <a:cubicBezTo>
                      <a:pt x="-20187" y="2817067"/>
                      <a:pt x="-152480" y="1202225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292DD634-DCEB-4BB5-85EA-4FC2AB113B32}"/>
                  </a:ext>
                </a:extLst>
              </p:cNvPr>
              <p:cNvSpPr/>
              <p:nvPr/>
            </p:nvSpPr>
            <p:spPr>
              <a:xfrm rot="2250897">
                <a:off x="7212623" y="222302"/>
                <a:ext cx="5040537" cy="2344169"/>
              </a:xfrm>
              <a:prstGeom prst="triangle">
                <a:avLst>
                  <a:gd name="adj" fmla="val 53031"/>
                </a:avLst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E582FE3-74A8-4F3B-98A8-A0ACDE55E1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42481" y="3314704"/>
              <a:ext cx="3153418" cy="63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F56DBB28-D354-4C3E-A44C-39FC66136A0D}"/>
              </a:ext>
            </a:extLst>
          </p:cNvPr>
          <p:cNvCxnSpPr>
            <a:cxnSpLocks/>
          </p:cNvCxnSpPr>
          <p:nvPr/>
        </p:nvCxnSpPr>
        <p:spPr>
          <a:xfrm>
            <a:off x="1981200" y="924560"/>
            <a:ext cx="2824480" cy="2235200"/>
          </a:xfrm>
          <a:prstGeom prst="curvedConnector3">
            <a:avLst>
              <a:gd name="adj1" fmla="val -38129"/>
            </a:avLst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E54E81-3E90-4803-B6C9-FC6E5E0A5D6F}"/>
              </a:ext>
            </a:extLst>
          </p:cNvPr>
          <p:cNvCxnSpPr/>
          <p:nvPr/>
        </p:nvCxnSpPr>
        <p:spPr>
          <a:xfrm flipH="1">
            <a:off x="8382000" y="1971040"/>
            <a:ext cx="1456659" cy="12713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5292299" y="682811"/>
            <a:ext cx="2205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Now fold down the other corner like this 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719054-D5F2-4977-824D-75895E1C2B9B}"/>
              </a:ext>
            </a:extLst>
          </p:cNvPr>
          <p:cNvGrpSpPr/>
          <p:nvPr/>
        </p:nvGrpSpPr>
        <p:grpSpPr>
          <a:xfrm>
            <a:off x="6953156" y="150032"/>
            <a:ext cx="6504944" cy="4899885"/>
            <a:chOff x="6953156" y="150032"/>
            <a:chExt cx="6504944" cy="489988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1EF2C8-EC87-4B1A-B646-4889F10A83CC}"/>
                </a:ext>
              </a:extLst>
            </p:cNvPr>
            <p:cNvGrpSpPr/>
            <p:nvPr/>
          </p:nvGrpSpPr>
          <p:grpSpPr>
            <a:xfrm>
              <a:off x="8347420" y="150032"/>
              <a:ext cx="5110680" cy="4899885"/>
              <a:chOff x="7142480" y="222302"/>
              <a:chExt cx="5110680" cy="4899885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B6869D1-4497-4935-A98D-28F64C81B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2480" y="914401"/>
                <a:ext cx="3153419" cy="24384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05F8922-2587-46A4-BDFB-F2495EBBB018}"/>
                  </a:ext>
                </a:extLst>
              </p:cNvPr>
              <p:cNvGrpSpPr/>
              <p:nvPr/>
            </p:nvGrpSpPr>
            <p:grpSpPr>
              <a:xfrm>
                <a:off x="7148563" y="222302"/>
                <a:ext cx="5104597" cy="4899885"/>
                <a:chOff x="7148563" y="222302"/>
                <a:chExt cx="5104597" cy="4899885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705572D-7DAA-4DD4-B901-B6B17E87077D}"/>
                    </a:ext>
                  </a:extLst>
                </p:cNvPr>
                <p:cNvSpPr/>
                <p:nvPr/>
              </p:nvSpPr>
              <p:spPr>
                <a:xfrm rot="5400000">
                  <a:off x="6673036" y="1389927"/>
                  <a:ext cx="4207787" cy="3256733"/>
                </a:xfrm>
                <a:custGeom>
                  <a:avLst/>
                  <a:gdLst>
                    <a:gd name="connsiteX0" fmla="*/ 0 w 4207787"/>
                    <a:gd name="connsiteY0" fmla="*/ 0 h 3256733"/>
                    <a:gd name="connsiteX1" fmla="*/ 4207787 w 4207787"/>
                    <a:gd name="connsiteY1" fmla="*/ 0 h 3256733"/>
                    <a:gd name="connsiteX2" fmla="*/ 4207787 w 4207787"/>
                    <a:gd name="connsiteY2" fmla="*/ 3256733 h 3256733"/>
                    <a:gd name="connsiteX3" fmla="*/ 0 w 4207787"/>
                    <a:gd name="connsiteY3" fmla="*/ 3256733 h 3256733"/>
                    <a:gd name="connsiteX4" fmla="*/ 0 w 4207787"/>
                    <a:gd name="connsiteY4" fmla="*/ 0 h 325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07787" h="3256733" extrusionOk="0">
                      <a:moveTo>
                        <a:pt x="0" y="0"/>
                      </a:moveTo>
                      <a:cubicBezTo>
                        <a:pt x="1577764" y="118645"/>
                        <a:pt x="3197408" y="116012"/>
                        <a:pt x="4207787" y="0"/>
                      </a:cubicBezTo>
                      <a:cubicBezTo>
                        <a:pt x="4074905" y="584153"/>
                        <a:pt x="4292738" y="1772260"/>
                        <a:pt x="4207787" y="3256733"/>
                      </a:cubicBezTo>
                      <a:cubicBezTo>
                        <a:pt x="2830820" y="3391333"/>
                        <a:pt x="1988041" y="3099537"/>
                        <a:pt x="0" y="3256733"/>
                      </a:cubicBezTo>
                      <a:cubicBezTo>
                        <a:pt x="-20187" y="2817067"/>
                        <a:pt x="-152480" y="1202225"/>
                        <a:pt x="0" y="0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1219033472">
                        <a:prstGeom prst="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2" name="Isosceles Triangle 31">
                  <a:extLst>
                    <a:ext uri="{FF2B5EF4-FFF2-40B4-BE49-F238E27FC236}">
                      <a16:creationId xmlns:a16="http://schemas.microsoft.com/office/drawing/2014/main" id="{3590AF0B-6F75-4D2E-8964-FA05507518E3}"/>
                    </a:ext>
                  </a:extLst>
                </p:cNvPr>
                <p:cNvSpPr/>
                <p:nvPr/>
              </p:nvSpPr>
              <p:spPr>
                <a:xfrm rot="2250897">
                  <a:off x="7212623" y="222302"/>
                  <a:ext cx="5040537" cy="2344169"/>
                </a:xfrm>
                <a:prstGeom prst="triangle">
                  <a:avLst>
                    <a:gd name="adj" fmla="val 53031"/>
                  </a:avLst>
                </a:prstGeom>
                <a:solidFill>
                  <a:srgbClr val="DEEBF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64B36C0-84FB-4844-BBAE-BCF9492340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142481" y="3314704"/>
                <a:ext cx="3153418" cy="638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A7D7CFC7-8506-4F71-92FC-3CE4C85DF077}"/>
                </a:ext>
              </a:extLst>
            </p:cNvPr>
            <p:cNvSpPr/>
            <p:nvPr/>
          </p:nvSpPr>
          <p:spPr>
            <a:xfrm rot="19152942">
              <a:off x="6953156" y="430805"/>
              <a:ext cx="3520375" cy="2139305"/>
            </a:xfrm>
            <a:prstGeom prst="triangle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194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814251" y="864336"/>
            <a:ext cx="2205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Now fold Both bottom corners into the middle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3C0BC8-2F6E-4519-AA48-5BEE09368A79}"/>
              </a:ext>
            </a:extLst>
          </p:cNvPr>
          <p:cNvGrpSpPr/>
          <p:nvPr/>
        </p:nvGrpSpPr>
        <p:grpSpPr>
          <a:xfrm>
            <a:off x="4791057" y="-558926"/>
            <a:ext cx="6504944" cy="4899885"/>
            <a:chOff x="5857857" y="-185248"/>
            <a:chExt cx="6504944" cy="489988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E54E81-3E90-4803-B6C9-FC6E5E0A5D6F}"/>
                </a:ext>
              </a:extLst>
            </p:cNvPr>
            <p:cNvCxnSpPr/>
            <p:nvPr/>
          </p:nvCxnSpPr>
          <p:spPr>
            <a:xfrm flipH="1">
              <a:off x="7252120" y="1634010"/>
              <a:ext cx="1456659" cy="127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9719054-D5F2-4977-824D-75895E1C2B9B}"/>
                </a:ext>
              </a:extLst>
            </p:cNvPr>
            <p:cNvGrpSpPr/>
            <p:nvPr/>
          </p:nvGrpSpPr>
          <p:grpSpPr>
            <a:xfrm>
              <a:off x="5857857" y="-185248"/>
              <a:ext cx="6504944" cy="4899885"/>
              <a:chOff x="6953156" y="150032"/>
              <a:chExt cx="6504944" cy="489988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41EF2C8-EC87-4B1A-B646-4889F10A83CC}"/>
                  </a:ext>
                </a:extLst>
              </p:cNvPr>
              <p:cNvGrpSpPr/>
              <p:nvPr/>
            </p:nvGrpSpPr>
            <p:grpSpPr>
              <a:xfrm>
                <a:off x="8347420" y="150032"/>
                <a:ext cx="5110680" cy="4899885"/>
                <a:chOff x="7142480" y="222302"/>
                <a:chExt cx="5110680" cy="4899885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CB6869D1-4497-4935-A98D-28F64C81BD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42480" y="914401"/>
                  <a:ext cx="3153419" cy="243840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205F8922-2587-46A4-BDFB-F2495EBBB018}"/>
                    </a:ext>
                  </a:extLst>
                </p:cNvPr>
                <p:cNvGrpSpPr/>
                <p:nvPr/>
              </p:nvGrpSpPr>
              <p:grpSpPr>
                <a:xfrm>
                  <a:off x="7148563" y="222302"/>
                  <a:ext cx="5104597" cy="4899885"/>
                  <a:chOff x="7148563" y="222302"/>
                  <a:chExt cx="5104597" cy="4899885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E705572D-7DAA-4DD4-B901-B6B17E87077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673036" y="1389927"/>
                    <a:ext cx="4207787" cy="3256733"/>
                  </a:xfrm>
                  <a:custGeom>
                    <a:avLst/>
                    <a:gdLst>
                      <a:gd name="connsiteX0" fmla="*/ 0 w 4207787"/>
                      <a:gd name="connsiteY0" fmla="*/ 0 h 3256733"/>
                      <a:gd name="connsiteX1" fmla="*/ 4207787 w 4207787"/>
                      <a:gd name="connsiteY1" fmla="*/ 0 h 3256733"/>
                      <a:gd name="connsiteX2" fmla="*/ 4207787 w 4207787"/>
                      <a:gd name="connsiteY2" fmla="*/ 3256733 h 3256733"/>
                      <a:gd name="connsiteX3" fmla="*/ 0 w 4207787"/>
                      <a:gd name="connsiteY3" fmla="*/ 3256733 h 3256733"/>
                      <a:gd name="connsiteX4" fmla="*/ 0 w 4207787"/>
                      <a:gd name="connsiteY4" fmla="*/ 0 h 3256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07787" h="3256733" extrusionOk="0">
                        <a:moveTo>
                          <a:pt x="0" y="0"/>
                        </a:moveTo>
                        <a:cubicBezTo>
                          <a:pt x="1577764" y="118645"/>
                          <a:pt x="3197408" y="116012"/>
                          <a:pt x="4207787" y="0"/>
                        </a:cubicBezTo>
                        <a:cubicBezTo>
                          <a:pt x="4074905" y="584153"/>
                          <a:pt x="4292738" y="1772260"/>
                          <a:pt x="4207787" y="3256733"/>
                        </a:cubicBezTo>
                        <a:cubicBezTo>
                          <a:pt x="2830820" y="3391333"/>
                          <a:pt x="1988041" y="3099537"/>
                          <a:pt x="0" y="3256733"/>
                        </a:cubicBezTo>
                        <a:cubicBezTo>
                          <a:pt x="-20187" y="2817067"/>
                          <a:pt x="-152480" y="1202225"/>
                          <a:pt x="0" y="0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  <a:extLst>
                      <a:ext uri="{C807C97D-BFC1-408E-A445-0C87EB9F89A2}">
                        <ask:lineSketchStyleProps xmlns:ask="http://schemas.microsoft.com/office/drawing/2018/sketchyshapes" sd="1219033472">
                          <a:prstGeom prst="rect">
                            <a:avLst/>
                          </a:prstGeom>
                          <ask:type>
                            <ask:lineSketchCurved/>
                          </ask:type>
                        </ask:lineSketchStyleProps>
                      </a:ext>
                    </a:extLst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3590AF0B-6F75-4D2E-8964-FA05507518E3}"/>
                      </a:ext>
                    </a:extLst>
                  </p:cNvPr>
                  <p:cNvSpPr/>
                  <p:nvPr/>
                </p:nvSpPr>
                <p:spPr>
                  <a:xfrm rot="2250897">
                    <a:off x="7212623" y="222302"/>
                    <a:ext cx="5040537" cy="2344169"/>
                  </a:xfrm>
                  <a:prstGeom prst="triangle">
                    <a:avLst>
                      <a:gd name="adj" fmla="val 53031"/>
                    </a:avLst>
                  </a:prstGeom>
                  <a:solidFill>
                    <a:srgbClr val="DEEBF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64B36C0-84FB-4844-BBAE-BCF9492340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142481" y="3314704"/>
                  <a:ext cx="3153418" cy="638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A7D7CFC7-8506-4F71-92FC-3CE4C85DF077}"/>
                  </a:ext>
                </a:extLst>
              </p:cNvPr>
              <p:cNvSpPr/>
              <p:nvPr/>
            </p:nvSpPr>
            <p:spPr>
              <a:xfrm rot="19152942">
                <a:off x="6953156" y="430805"/>
                <a:ext cx="3520375" cy="2139305"/>
              </a:xfrm>
              <a:prstGeom prst="triangle">
                <a:avLst/>
              </a:prstGeom>
              <a:solidFill>
                <a:srgbClr val="DEEB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0DFB1A86-40B3-4116-9A19-25C11FE9B3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080665" y="2764962"/>
            <a:ext cx="1665967" cy="1456659"/>
          </a:xfrm>
          <a:prstGeom prst="curvedConnector3">
            <a:avLst>
              <a:gd name="adj1" fmla="val -26232"/>
            </a:avLst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3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87" y="5624945"/>
            <a:ext cx="12219087" cy="1233055"/>
          </a:xfrm>
          <a:prstGeom prst="rect">
            <a:avLst/>
          </a:prstGeom>
          <a:solidFill>
            <a:srgbClr val="77CFE5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20" y="5709130"/>
            <a:ext cx="914479" cy="1097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41" y="5674657"/>
            <a:ext cx="1208978" cy="11988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FD880C-6A46-40C8-8248-744A28C4A326}"/>
              </a:ext>
            </a:extLst>
          </p:cNvPr>
          <p:cNvSpPr txBox="1"/>
          <p:nvPr/>
        </p:nvSpPr>
        <p:spPr>
          <a:xfrm>
            <a:off x="1281975" y="1713783"/>
            <a:ext cx="30469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Bahnschrift" panose="020B0502040204020203" pitchFamily="34" charset="0"/>
              </a:rPr>
              <a:t>Now fold the bottom edge up and tuck it into the pocket inside the triangle.</a:t>
            </a:r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0DFB1A86-40B3-4116-9A19-25C11FE9B3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164179" y="3659368"/>
            <a:ext cx="1103162" cy="1056640"/>
          </a:xfrm>
          <a:prstGeom prst="curvedConnector3">
            <a:avLst>
              <a:gd name="adj1" fmla="val -60519"/>
            </a:avLst>
          </a:prstGeom>
          <a:ln w="571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4B6C30-8EA0-40B5-B6E1-53265DE7CA9A}"/>
              </a:ext>
            </a:extLst>
          </p:cNvPr>
          <p:cNvGrpSpPr/>
          <p:nvPr/>
        </p:nvGrpSpPr>
        <p:grpSpPr>
          <a:xfrm>
            <a:off x="4886960" y="2042160"/>
            <a:ext cx="5293360" cy="2700989"/>
            <a:chOff x="5059679" y="2052320"/>
            <a:chExt cx="4958080" cy="2692399"/>
          </a:xfrm>
        </p:grpSpPr>
        <p:sp>
          <p:nvSpPr>
            <p:cNvPr id="10" name="Rectangle: Top Corners Snipped 9">
              <a:extLst>
                <a:ext uri="{FF2B5EF4-FFF2-40B4-BE49-F238E27FC236}">
                  <a16:creationId xmlns:a16="http://schemas.microsoft.com/office/drawing/2014/main" id="{FBAB8677-E592-4EE1-87F8-0EC7E793D61C}"/>
                </a:ext>
              </a:extLst>
            </p:cNvPr>
            <p:cNvSpPr/>
            <p:nvPr/>
          </p:nvSpPr>
          <p:spPr>
            <a:xfrm rot="10800000">
              <a:off x="5232399" y="2539995"/>
              <a:ext cx="4612640" cy="2204724"/>
            </a:xfrm>
            <a:prstGeom prst="snip2SameRect">
              <a:avLst>
                <a:gd name="adj1" fmla="val 49394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5646EA-7304-427E-B6B3-0AD01D11F939}"/>
                </a:ext>
              </a:extLst>
            </p:cNvPr>
            <p:cNvSpPr/>
            <p:nvPr/>
          </p:nvSpPr>
          <p:spPr>
            <a:xfrm>
              <a:off x="5059679" y="2052320"/>
              <a:ext cx="4958080" cy="1584960"/>
            </a:xfrm>
            <a:prstGeom prst="rect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8107CFF-BB1F-4ED1-A723-AB0522F72A2F}"/>
              </a:ext>
            </a:extLst>
          </p:cNvPr>
          <p:cNvSpPr/>
          <p:nvPr/>
        </p:nvSpPr>
        <p:spPr>
          <a:xfrm>
            <a:off x="5059679" y="802338"/>
            <a:ext cx="4958080" cy="2835181"/>
          </a:xfrm>
          <a:custGeom>
            <a:avLst/>
            <a:gdLst>
              <a:gd name="connsiteX0" fmla="*/ 0 w 4958080"/>
              <a:gd name="connsiteY0" fmla="*/ 2835181 h 2835181"/>
              <a:gd name="connsiteX1" fmla="*/ 2479040 w 4958080"/>
              <a:gd name="connsiteY1" fmla="*/ 0 h 2835181"/>
              <a:gd name="connsiteX2" fmla="*/ 4958080 w 4958080"/>
              <a:gd name="connsiteY2" fmla="*/ 2835181 h 2835181"/>
              <a:gd name="connsiteX3" fmla="*/ 0 w 4958080"/>
              <a:gd name="connsiteY3" fmla="*/ 2835181 h 283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8080" h="2835181" extrusionOk="0">
                <a:moveTo>
                  <a:pt x="0" y="2835181"/>
                </a:moveTo>
                <a:cubicBezTo>
                  <a:pt x="524061" y="2416078"/>
                  <a:pt x="2005302" y="718040"/>
                  <a:pt x="2479040" y="0"/>
                </a:cubicBezTo>
                <a:cubicBezTo>
                  <a:pt x="2914618" y="700027"/>
                  <a:pt x="4532801" y="2219749"/>
                  <a:pt x="4958080" y="2835181"/>
                </a:cubicBezTo>
                <a:cubicBezTo>
                  <a:pt x="3939134" y="2969781"/>
                  <a:pt x="830282" y="2677985"/>
                  <a:pt x="0" y="283518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triangl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1FB6652-49FE-4FB6-A602-36323CF24535}"/>
              </a:ext>
            </a:extLst>
          </p:cNvPr>
          <p:cNvSpPr/>
          <p:nvPr/>
        </p:nvSpPr>
        <p:spPr>
          <a:xfrm flipV="1">
            <a:off x="5071360" y="3428999"/>
            <a:ext cx="4924560" cy="287363"/>
          </a:xfrm>
          <a:prstGeom prst="arc">
            <a:avLst>
              <a:gd name="adj1" fmla="val 10825171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3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405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Bahnschrift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Newark &amp; Sherwood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Greany</dc:creator>
  <cp:lastModifiedBy>Genevieve Taylor</cp:lastModifiedBy>
  <cp:revision>14</cp:revision>
  <dcterms:created xsi:type="dcterms:W3CDTF">2022-11-22T13:57:35Z</dcterms:created>
  <dcterms:modified xsi:type="dcterms:W3CDTF">2023-05-11T14:58:07Z</dcterms:modified>
</cp:coreProperties>
</file>